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90" r:id="rId34"/>
    <p:sldId id="289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A208"/>
    <a:srgbClr val="379C0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1029" autoAdjust="0"/>
    <p:restoredTop sz="94660"/>
  </p:normalViewPr>
  <p:slideViewPr>
    <p:cSldViewPr>
      <p:cViewPr>
        <p:scale>
          <a:sx n="50" d="100"/>
          <a:sy n="50" d="100"/>
        </p:scale>
        <p:origin x="-1734" y="-6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4BAA952-5B47-4AE8-AF9F-E44D8096A482}" type="datetimeFigureOut">
              <a:rPr lang="en-US" smtClean="0"/>
              <a:pPr/>
              <a:t>12/8/2011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9576724-DAF4-40AF-8B39-BC0A6BC49E4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BAA952-5B47-4AE8-AF9F-E44D8096A482}" type="datetimeFigureOut">
              <a:rPr lang="en-US" smtClean="0"/>
              <a:pPr/>
              <a:t>12/8/2011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576724-DAF4-40AF-8B39-BC0A6BC49E4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BAA952-5B47-4AE8-AF9F-E44D8096A482}" type="datetimeFigureOut">
              <a:rPr lang="en-US" smtClean="0"/>
              <a:pPr/>
              <a:t>12/8/2011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576724-DAF4-40AF-8B39-BC0A6BC49E4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BAA952-5B47-4AE8-AF9F-E44D8096A482}" type="datetimeFigureOut">
              <a:rPr lang="en-US" smtClean="0"/>
              <a:pPr/>
              <a:t>12/8/2011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576724-DAF4-40AF-8B39-BC0A6BC49E42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BAA952-5B47-4AE8-AF9F-E44D8096A482}" type="datetimeFigureOut">
              <a:rPr lang="en-US" smtClean="0"/>
              <a:pPr/>
              <a:t>12/8/2011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576724-DAF4-40AF-8B39-BC0A6BC49E42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BAA952-5B47-4AE8-AF9F-E44D8096A482}" type="datetimeFigureOut">
              <a:rPr lang="en-US" smtClean="0"/>
              <a:pPr/>
              <a:t>12/8/2011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576724-DAF4-40AF-8B39-BC0A6BC49E42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BAA952-5B47-4AE8-AF9F-E44D8096A482}" type="datetimeFigureOut">
              <a:rPr lang="en-US" smtClean="0"/>
              <a:pPr/>
              <a:t>12/8/2011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576724-DAF4-40AF-8B39-BC0A6BC49E4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BAA952-5B47-4AE8-AF9F-E44D8096A482}" type="datetimeFigureOut">
              <a:rPr lang="en-US" smtClean="0"/>
              <a:pPr/>
              <a:t>12/8/2011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576724-DAF4-40AF-8B39-BC0A6BC49E42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BAA952-5B47-4AE8-AF9F-E44D8096A482}" type="datetimeFigureOut">
              <a:rPr lang="en-US" smtClean="0"/>
              <a:pPr/>
              <a:t>12/8/2011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576724-DAF4-40AF-8B39-BC0A6BC49E4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4BAA952-5B47-4AE8-AF9F-E44D8096A482}" type="datetimeFigureOut">
              <a:rPr lang="en-US" smtClean="0"/>
              <a:pPr/>
              <a:t>12/8/2011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576724-DAF4-40AF-8B39-BC0A6BC49E4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BAA952-5B47-4AE8-AF9F-E44D8096A482}" type="datetimeFigureOut">
              <a:rPr lang="en-US" smtClean="0"/>
              <a:pPr/>
              <a:t>12/8/2011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9576724-DAF4-40AF-8B39-BC0A6BC49E42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4BAA952-5B47-4AE8-AF9F-E44D8096A482}" type="datetimeFigureOut">
              <a:rPr lang="en-US" smtClean="0"/>
              <a:pPr/>
              <a:t>12/8/2011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9576724-DAF4-40AF-8B39-BC0A6BC49E42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\\sbas-fp\student$\jpatterson\Spanish%20Sounds\Contando%20en%20Espanol.wav" TargetMode="External"/><Relationship Id="rId1" Type="http://schemas.openxmlformats.org/officeDocument/2006/relationships/audio" Target="file:///\\sbas-fp\student$\jpatterson\Spanish%20Sounds\Counting%20In%20Spanish.wav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\\sbas-fp\student$\jpatterson\Spanish%20Sounds\Correcto.wav" TargetMode="External"/><Relationship Id="rId1" Type="http://schemas.openxmlformats.org/officeDocument/2006/relationships/audio" Target="file:///\\sbas-fp\student$\jpatterson\Spanish%20Sounds\Correct.wav" TargetMode="Externa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\\sbas-fp\student$\jpatterson\Spanish%20Sounds\declan.wav" TargetMode="External"/><Relationship Id="rId1" Type="http://schemas.openxmlformats.org/officeDocument/2006/relationships/audio" Target="file:///\\sbas-fp\student$\jpatterson\Spanish%20Sounds\nUMBER%204.wav" TargetMode="External"/><Relationship Id="rId6" Type="http://schemas.openxmlformats.org/officeDocument/2006/relationships/image" Target="../media/image5.png"/><Relationship Id="rId5" Type="http://schemas.openxmlformats.org/officeDocument/2006/relationships/slide" Target="slide13.xml"/><Relationship Id="rId4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\\sbas-fp\student$\jpatterson\Spanish%20Sounds\Try%20again%20spanish.wav" TargetMode="External"/><Relationship Id="rId1" Type="http://schemas.openxmlformats.org/officeDocument/2006/relationships/audio" Target="file:///\\sbas-fp\student$\jpatterson\Spanish%20Sounds\Try%20Again.wav" TargetMode="External"/><Relationship Id="rId5" Type="http://schemas.openxmlformats.org/officeDocument/2006/relationships/image" Target="../media/image5.png"/><Relationship Id="rId4" Type="http://schemas.openxmlformats.org/officeDocument/2006/relationships/slide" Target="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\\sbas-fp\student$\jpatterson\Spanish%20Sounds\Correcto.wav" TargetMode="External"/><Relationship Id="rId1" Type="http://schemas.openxmlformats.org/officeDocument/2006/relationships/audio" Target="file:///\\sbas-fp\student$\jpatterson\Spanish%20Sounds\Correct.wav" TargetMode="Externa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\\sbas-fp\student$\jpatterson\Spanish%20Sounds\declan.wav" TargetMode="External"/><Relationship Id="rId1" Type="http://schemas.openxmlformats.org/officeDocument/2006/relationships/audio" Target="file:///\\sbas-fp\student$\jpatterson\Spanish%20Sounds\Number%205.wav" TargetMode="External"/><Relationship Id="rId6" Type="http://schemas.openxmlformats.org/officeDocument/2006/relationships/image" Target="../media/image5.png"/><Relationship Id="rId5" Type="http://schemas.openxmlformats.org/officeDocument/2006/relationships/slide" Target="slide15.xml"/><Relationship Id="rId4" Type="http://schemas.openxmlformats.org/officeDocument/2006/relationships/slide" Target="slide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\\sbas-fp\student$\jpatterson\Spanish%20Sounds\Try%20again%20spanish.wav" TargetMode="External"/><Relationship Id="rId1" Type="http://schemas.openxmlformats.org/officeDocument/2006/relationships/audio" Target="file:///\\sbas-fp\student$\jpatterson\Spanish%20Sounds\Try%20Again.wav" TargetMode="External"/><Relationship Id="rId5" Type="http://schemas.openxmlformats.org/officeDocument/2006/relationships/image" Target="../media/image5.png"/><Relationship Id="rId4" Type="http://schemas.openxmlformats.org/officeDocument/2006/relationships/slide" Target="sl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\\sbas-fp\student$\jpatterson\Spanish%20Sounds\Correcto.wav" TargetMode="External"/><Relationship Id="rId1" Type="http://schemas.openxmlformats.org/officeDocument/2006/relationships/audio" Target="file:///\\sbas-fp\student$\jpatterson\Spanish%20Sounds\Correct.wav" TargetMode="Externa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\\sbas-fp\student$\jpatterson\Spanish%20Sounds\declan.wav" TargetMode="External"/><Relationship Id="rId1" Type="http://schemas.openxmlformats.org/officeDocument/2006/relationships/audio" Target="file:///\\sbas-fp\student$\jpatterson\Spanish%20Sounds\Number%206.wav" TargetMode="External"/><Relationship Id="rId6" Type="http://schemas.openxmlformats.org/officeDocument/2006/relationships/image" Target="../media/image5.png"/><Relationship Id="rId5" Type="http://schemas.openxmlformats.org/officeDocument/2006/relationships/slide" Target="slide19.xml"/><Relationship Id="rId4" Type="http://schemas.openxmlformats.org/officeDocument/2006/relationships/slide" Target="slide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\\sbas-fp\student$\jpatterson\Spanish%20Sounds\Try%20again%20spanish.wav" TargetMode="External"/><Relationship Id="rId1" Type="http://schemas.openxmlformats.org/officeDocument/2006/relationships/audio" Target="file:///\\sbas-fp\student$\jpatterson\Spanish%20Sounds\Try%20Again.wav" TargetMode="External"/><Relationship Id="rId5" Type="http://schemas.openxmlformats.org/officeDocument/2006/relationships/image" Target="../media/image5.png"/><Relationship Id="rId4" Type="http://schemas.openxmlformats.org/officeDocument/2006/relationships/slide" Target="slid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\\sbas-fp\student$\jpatterson\Spanish%20Sounds\Correcto.wav" TargetMode="External"/><Relationship Id="rId1" Type="http://schemas.openxmlformats.org/officeDocument/2006/relationships/audio" Target="file:///\\sbas-fp\student$\jpatterson\Spanish%20Sounds\Correct.wav" TargetMode="Externa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2" Type="http://schemas.openxmlformats.org/officeDocument/2006/relationships/audio" Target="file:///\\sbas-fp\student$\jpatterson\Spanish%20Sounds\declan.wav" TargetMode="External"/><Relationship Id="rId1" Type="http://schemas.openxmlformats.org/officeDocument/2006/relationships/audio" Target="file:///\\sbas-fp\student$\jpatterson\Spanish%20Sounds\Number%201.wav" TargetMode="External"/><Relationship Id="rId6" Type="http://schemas.openxmlformats.org/officeDocument/2006/relationships/image" Target="../media/image4.png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\\sbas-fp\student$\jpatterson\Spanish%20Sounds\declan.wav" TargetMode="External"/><Relationship Id="rId1" Type="http://schemas.openxmlformats.org/officeDocument/2006/relationships/audio" Target="file:///\\sbas-fp\student$\jpatterson\Spanish%20Sounds\umber%207.wav" TargetMode="External"/><Relationship Id="rId6" Type="http://schemas.openxmlformats.org/officeDocument/2006/relationships/image" Target="../media/image5.png"/><Relationship Id="rId5" Type="http://schemas.openxmlformats.org/officeDocument/2006/relationships/slide" Target="slide21.xml"/><Relationship Id="rId4" Type="http://schemas.openxmlformats.org/officeDocument/2006/relationships/slide" Target="slide2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\\sbas-fp\student$\jpatterson\Spanish%20Sounds\Try%20again%20spanish.wav" TargetMode="External"/><Relationship Id="rId1" Type="http://schemas.openxmlformats.org/officeDocument/2006/relationships/audio" Target="file:///\\sbas-fp\student$\jpatterson\Spanish%20Sounds\Try%20Again.wav" TargetMode="External"/><Relationship Id="rId5" Type="http://schemas.openxmlformats.org/officeDocument/2006/relationships/image" Target="../media/image5.png"/><Relationship Id="rId4" Type="http://schemas.openxmlformats.org/officeDocument/2006/relationships/slide" Target="slide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\\sbas-fp\student$\jpatterson\Spanish%20Sounds\Correcto.wav" TargetMode="External"/><Relationship Id="rId1" Type="http://schemas.openxmlformats.org/officeDocument/2006/relationships/audio" Target="file:///\\sbas-fp\student$\jpatterson\Spanish%20Sounds\Correct.wav" TargetMode="External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\\sbas-fp\student$\jpatterson\Spanish%20Sounds\declan.wav" TargetMode="External"/><Relationship Id="rId1" Type="http://schemas.openxmlformats.org/officeDocument/2006/relationships/audio" Target="file:///\\sbas-fp\student$\jpatterson\Spanish%20Sounds\Number%208.wav" TargetMode="External"/><Relationship Id="rId6" Type="http://schemas.openxmlformats.org/officeDocument/2006/relationships/image" Target="../media/image5.png"/><Relationship Id="rId5" Type="http://schemas.openxmlformats.org/officeDocument/2006/relationships/slide" Target="slide25.xml"/><Relationship Id="rId4" Type="http://schemas.openxmlformats.org/officeDocument/2006/relationships/slide" Target="slide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\\sbas-fp\student$\jpatterson\Spanish%20Sounds\Try%20again%20spanish.wav" TargetMode="External"/><Relationship Id="rId1" Type="http://schemas.openxmlformats.org/officeDocument/2006/relationships/audio" Target="file:///\\sbas-fp\student$\jpatterson\Spanish%20Sounds\Try%20Again.wav" TargetMode="External"/><Relationship Id="rId5" Type="http://schemas.openxmlformats.org/officeDocument/2006/relationships/image" Target="../media/image5.png"/><Relationship Id="rId4" Type="http://schemas.openxmlformats.org/officeDocument/2006/relationships/slide" Target="slide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\\sbas-fp\student$\jpatterson\Spanish%20Sounds\Correcto.wav" TargetMode="External"/><Relationship Id="rId1" Type="http://schemas.openxmlformats.org/officeDocument/2006/relationships/audio" Target="file:///\\sbas-fp\student$\jpatterson\Spanish%20Sounds\Correct.wav" TargetMode="External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\\sbas-fp\student$\jpatterson\Spanish%20Sounds\declan.wav" TargetMode="External"/><Relationship Id="rId1" Type="http://schemas.openxmlformats.org/officeDocument/2006/relationships/audio" Target="file:///\\sbas-fp\student$\jpatterson\Spanish%20Sounds\Number%209.wav" TargetMode="External"/><Relationship Id="rId6" Type="http://schemas.openxmlformats.org/officeDocument/2006/relationships/image" Target="../media/image5.png"/><Relationship Id="rId5" Type="http://schemas.openxmlformats.org/officeDocument/2006/relationships/slide" Target="slide27.xml"/><Relationship Id="rId4" Type="http://schemas.openxmlformats.org/officeDocument/2006/relationships/slide" Target="slide2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\\sbas-fp\student$\jpatterson\Spanish%20Sounds\Try%20again%20spanish.wav" TargetMode="External"/><Relationship Id="rId1" Type="http://schemas.openxmlformats.org/officeDocument/2006/relationships/audio" Target="file:///\\sbas-fp\student$\jpatterson\Spanish%20Sounds\Try%20Again.wav" TargetMode="External"/><Relationship Id="rId5" Type="http://schemas.openxmlformats.org/officeDocument/2006/relationships/image" Target="../media/image5.png"/><Relationship Id="rId4" Type="http://schemas.openxmlformats.org/officeDocument/2006/relationships/slide" Target="slide2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\\sbas-fp\student$\jpatterson\Spanish%20Sounds\Correcto.wav" TargetMode="External"/><Relationship Id="rId1" Type="http://schemas.openxmlformats.org/officeDocument/2006/relationships/audio" Target="file:///\\sbas-fp\student$\jpatterson\Spanish%20Sounds\Correct.wav" TargetMode="External"/><Relationship Id="rId4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2" Type="http://schemas.openxmlformats.org/officeDocument/2006/relationships/audio" Target="file:///\\sbas-fp\student$\jpatterson\Spanish%20Sounds\declan.wav" TargetMode="External"/><Relationship Id="rId1" Type="http://schemas.openxmlformats.org/officeDocument/2006/relationships/audio" Target="file:///\\sbas-fp\student$\jpatterson\Spanish%20Sounds\10.wav" TargetMode="External"/><Relationship Id="rId6" Type="http://schemas.openxmlformats.org/officeDocument/2006/relationships/image" Target="../media/image8.png"/><Relationship Id="rId5" Type="http://schemas.openxmlformats.org/officeDocument/2006/relationships/slide" Target="slide31.xml"/><Relationship Id="rId4" Type="http://schemas.openxmlformats.org/officeDocument/2006/relationships/slide" Target="slide3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\\sbas-fp\student$\jpatterson\Spanish%20Sounds\Try%20again%20spanish.wav" TargetMode="External"/><Relationship Id="rId1" Type="http://schemas.openxmlformats.org/officeDocument/2006/relationships/audio" Target="file:///\\sbas-fp\student$\jpatterson\Spanish%20Sounds\Try%20Again.wav" TargetMode="External"/><Relationship Id="rId5" Type="http://schemas.openxmlformats.org/officeDocument/2006/relationships/image" Target="../media/image5.png"/><Relationship Id="rId4" Type="http://schemas.openxmlformats.org/officeDocument/2006/relationships/slide" Target="sl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\\sbas-fp\student$\jpatterson\Spanish%20Sounds\Try%20again%20spanish.wav" TargetMode="External"/><Relationship Id="rId1" Type="http://schemas.openxmlformats.org/officeDocument/2006/relationships/audio" Target="file:///\\sbas-fp\student$\jpatterson\Spanish%20Sounds\Try%20Again.wav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slide" Target="slide2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\\sbas-fp\student$\jpatterson\Spanish%20Sounds\Correcto.wav" TargetMode="External"/><Relationship Id="rId1" Type="http://schemas.openxmlformats.org/officeDocument/2006/relationships/audio" Target="file:///\\sbas-fp\student$\jpatterson\Spanish%20Sounds\Correct.wav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5" Type="http://schemas.openxmlformats.org/officeDocument/2006/relationships/image" Target="../media/image5.png"/><Relationship Id="rId4" Type="http://schemas.openxmlformats.org/officeDocument/2006/relationships/slide" Target="slide3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\\sbas-fp\student$\jpatterson\Spanish%20Sounds\Correcto.wav" TargetMode="External"/><Relationship Id="rId1" Type="http://schemas.openxmlformats.org/officeDocument/2006/relationships/audio" Target="file:///\\sbas-fp\student$\jpatterson\Spanish%20Sounds\Correct.wav" TargetMode="Externa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2" Type="http://schemas.openxmlformats.org/officeDocument/2006/relationships/audio" Target="file:///\\sbas-fp\student$\jpatterson\Spanish%20Sounds\declan.wav" TargetMode="External"/><Relationship Id="rId1" Type="http://schemas.openxmlformats.org/officeDocument/2006/relationships/audio" Target="file:///\\sbas-fp\student$\jpatterson\Spanish%20Sounds\Number%202.wav" TargetMode="External"/><Relationship Id="rId6" Type="http://schemas.openxmlformats.org/officeDocument/2006/relationships/image" Target="../media/image6.png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\\sbas-fp\student$\jpatterson\Spanish%20Sounds\Try%20again%20spanish.wav" TargetMode="External"/><Relationship Id="rId1" Type="http://schemas.openxmlformats.org/officeDocument/2006/relationships/audio" Target="file:///\\sbas-fp\student$\jpatterson\Spanish%20Sounds\Try%20Again.wav" TargetMode="External"/><Relationship Id="rId5" Type="http://schemas.openxmlformats.org/officeDocument/2006/relationships/image" Target="../media/image5.png"/><Relationship Id="rId4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\\sbas-fp\student$\jpatterson\Spanish%20Sounds\Correcto.wav" TargetMode="External"/><Relationship Id="rId1" Type="http://schemas.openxmlformats.org/officeDocument/2006/relationships/audio" Target="file:///\\sbas-fp\student$\jpatterson\Spanish%20Sounds\Correct.wav" TargetMode="Externa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\\sbas-fp\student$\jpatterson\Spanish%20Sounds\declan.wav" TargetMode="External"/><Relationship Id="rId1" Type="http://schemas.openxmlformats.org/officeDocument/2006/relationships/audio" Target="file:///\\sbas-fp\student$\jpatterson\Spanish%20Sounds\Number%203.wav" TargetMode="External"/><Relationship Id="rId6" Type="http://schemas.openxmlformats.org/officeDocument/2006/relationships/image" Target="../media/image5.png"/><Relationship Id="rId5" Type="http://schemas.openxmlformats.org/officeDocument/2006/relationships/slide" Target="slide9.xml"/><Relationship Id="rId4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\\sbas-fp\student$\jpatterson\Spanish%20Sounds\Try%20again%20spanish.wav" TargetMode="External"/><Relationship Id="rId1" Type="http://schemas.openxmlformats.org/officeDocument/2006/relationships/audio" Target="file:///\\sbas-fp\student$\jpatterson\Spanish%20Sounds\Try%20Again.wav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slide" Target="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Counting in Spanish</a:t>
            </a:r>
            <a:endParaRPr lang="en-AU" dirty="0"/>
          </a:p>
        </p:txBody>
      </p:sp>
      <p:sp>
        <p:nvSpPr>
          <p:cNvPr id="4" name="Rectangle 3">
            <a:hlinkClick r:id="rId4" action="ppaction://hlinksldjump"/>
          </p:cNvPr>
          <p:cNvSpPr/>
          <p:nvPr/>
        </p:nvSpPr>
        <p:spPr>
          <a:xfrm>
            <a:off x="857224" y="2500306"/>
            <a:ext cx="80441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Contando</a:t>
            </a:r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en </a:t>
            </a:r>
            <a:r>
              <a:rPr lang="en-US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Espanol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6" name="Counting In Spanish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5720" y="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English</a:t>
            </a:r>
          </a:p>
        </p:txBody>
      </p:sp>
      <p:pic>
        <p:nvPicPr>
          <p:cNvPr id="8" name="Contando en Espanol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786578" y="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Spanish</a:t>
            </a:r>
            <a:endParaRPr lang="en-US" dirty="0" smtClean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0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50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71472" y="714356"/>
            <a:ext cx="821537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8000" dirty="0" smtClean="0"/>
              <a:t>¡CORRECTO!</a:t>
            </a:r>
            <a:endParaRPr lang="en-US" sz="8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728" y="3571876"/>
            <a:ext cx="70723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err="1" smtClean="0"/>
              <a:t>You</a:t>
            </a:r>
            <a:r>
              <a:rPr lang="es-ES" sz="4000" dirty="0" smtClean="0"/>
              <a:t> </a:t>
            </a:r>
            <a:r>
              <a:rPr lang="es-ES" sz="4000" dirty="0" err="1" smtClean="0"/>
              <a:t>Got</a:t>
            </a:r>
            <a:r>
              <a:rPr lang="es-ES" sz="4000" dirty="0" smtClean="0"/>
              <a:t> </a:t>
            </a:r>
            <a:r>
              <a:rPr lang="es-ES" sz="4000" dirty="0" err="1" smtClean="0"/>
              <a:t>It</a:t>
            </a:r>
            <a:r>
              <a:rPr lang="es-ES" sz="4000" dirty="0" smtClean="0"/>
              <a:t> correcto </a:t>
            </a:r>
            <a:r>
              <a:rPr lang="es-ES" sz="4000" dirty="0" err="1" smtClean="0"/>
              <a:t>Yay</a:t>
            </a:r>
            <a:r>
              <a:rPr lang="es-ES" sz="4000" dirty="0" smtClean="0"/>
              <a:t>!</a:t>
            </a:r>
          </a:p>
          <a:p>
            <a:endParaRPr lang="es-ES" sz="4000" dirty="0"/>
          </a:p>
          <a:p>
            <a:r>
              <a:rPr lang="en-AU" sz="4000" dirty="0" smtClean="0"/>
              <a:t>    You Got It Right </a:t>
            </a:r>
            <a:r>
              <a:rPr lang="en-AU" sz="4000" dirty="0" err="1" smtClean="0"/>
              <a:t>Yay</a:t>
            </a:r>
            <a:r>
              <a:rPr lang="en-AU" sz="4000" dirty="0" smtClean="0"/>
              <a:t> !</a:t>
            </a:r>
            <a:endParaRPr lang="en-AU" sz="4000" dirty="0"/>
          </a:p>
        </p:txBody>
      </p:sp>
      <p:sp>
        <p:nvSpPr>
          <p:cNvPr id="7" name="Rectangle 6"/>
          <p:cNvSpPr/>
          <p:nvPr/>
        </p:nvSpPr>
        <p:spPr>
          <a:xfrm>
            <a:off x="1643042" y="2000240"/>
            <a:ext cx="607223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CORRECT !</a:t>
            </a:r>
            <a:endParaRPr lang="en-US" sz="8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English</a:t>
            </a:r>
            <a:endParaRPr lang="en-AU" dirty="0"/>
          </a:p>
        </p:txBody>
      </p:sp>
      <p:pic>
        <p:nvPicPr>
          <p:cNvPr id="9" name="Correct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786578" y="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Spanish</a:t>
            </a:r>
            <a:endParaRPr lang="en-US" dirty="0" smtClean="0"/>
          </a:p>
        </p:txBody>
      </p:sp>
      <p:pic>
        <p:nvPicPr>
          <p:cNvPr id="11" name="Correcto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4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5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25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4282" y="785794"/>
            <a:ext cx="3575018" cy="64479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13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4</a:t>
            </a:r>
            <a:endParaRPr lang="en-US" sz="413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86050" y="571480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Seleccione el número correcto</a:t>
            </a:r>
            <a:endParaRPr lang="en-A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928926" y="1142984"/>
            <a:ext cx="5143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/>
              <a:t>Select The Correct Number</a:t>
            </a:r>
            <a:endParaRPr lang="en-AU" sz="2800" dirty="0"/>
          </a:p>
        </p:txBody>
      </p:sp>
      <p:sp>
        <p:nvSpPr>
          <p:cNvPr id="10" name="Rectangle 9">
            <a:hlinkClick r:id="rId4" action="ppaction://hlinksldjump"/>
          </p:cNvPr>
          <p:cNvSpPr/>
          <p:nvPr/>
        </p:nvSpPr>
        <p:spPr>
          <a:xfrm>
            <a:off x="3929058" y="4643446"/>
            <a:ext cx="212269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Tres</a:t>
            </a:r>
            <a:endParaRPr lang="en-A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1" name="Rectangle 10">
            <a:hlinkClick r:id="rId4" action="ppaction://hlinksldjump"/>
          </p:cNvPr>
          <p:cNvSpPr/>
          <p:nvPr/>
        </p:nvSpPr>
        <p:spPr>
          <a:xfrm>
            <a:off x="3929058" y="3357562"/>
            <a:ext cx="194316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Sies</a:t>
            </a:r>
            <a:endParaRPr lang="en-A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2" name="Rectangle 11">
            <a:hlinkClick r:id="rId5" action="ppaction://hlinksldjump"/>
          </p:cNvPr>
          <p:cNvSpPr/>
          <p:nvPr/>
        </p:nvSpPr>
        <p:spPr>
          <a:xfrm>
            <a:off x="3786182" y="2214554"/>
            <a:ext cx="318067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Cuatro</a:t>
            </a:r>
            <a:endParaRPr lang="en-A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Smiley Face 7"/>
          <p:cNvSpPr/>
          <p:nvPr/>
        </p:nvSpPr>
        <p:spPr>
          <a:xfrm>
            <a:off x="7858148" y="4071942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379C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Smiley Face 8"/>
          <p:cNvSpPr/>
          <p:nvPr/>
        </p:nvSpPr>
        <p:spPr>
          <a:xfrm>
            <a:off x="7858148" y="3000372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379C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Smiley Face 12"/>
          <p:cNvSpPr/>
          <p:nvPr/>
        </p:nvSpPr>
        <p:spPr>
          <a:xfrm>
            <a:off x="7858148" y="1928802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379C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Smiley Face 13"/>
          <p:cNvSpPr/>
          <p:nvPr/>
        </p:nvSpPr>
        <p:spPr>
          <a:xfrm>
            <a:off x="7858148" y="857232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379C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TextBox 14"/>
          <p:cNvSpPr txBox="1"/>
          <p:nvPr/>
        </p:nvSpPr>
        <p:spPr>
          <a:xfrm>
            <a:off x="285720" y="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English</a:t>
            </a:r>
            <a:endParaRPr lang="en-AU" dirty="0"/>
          </a:p>
        </p:txBody>
      </p:sp>
      <p:pic>
        <p:nvPicPr>
          <p:cNvPr id="16" name="nUMBER 4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786578" y="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Spanish</a:t>
            </a:r>
            <a:endParaRPr lang="en-US" dirty="0" smtClean="0"/>
          </a:p>
        </p:txBody>
      </p:sp>
      <p:pic>
        <p:nvPicPr>
          <p:cNvPr id="18" name="declan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5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50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4" action="ppaction://hlinksldjump"/>
          </p:cNvPr>
          <p:cNvSpPr/>
          <p:nvPr/>
        </p:nvSpPr>
        <p:spPr>
          <a:xfrm>
            <a:off x="214282" y="1571612"/>
            <a:ext cx="873829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s-ES" sz="7200" dirty="0" smtClean="0"/>
              <a:t>Usted le consiguió intento incorrecto otra vez</a:t>
            </a:r>
            <a:endParaRPr lang="es-ES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English</a:t>
            </a:r>
            <a:endParaRPr lang="en-AU" dirty="0"/>
          </a:p>
        </p:txBody>
      </p:sp>
      <p:pic>
        <p:nvPicPr>
          <p:cNvPr id="5" name="Try Again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786578" y="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Spanish</a:t>
            </a:r>
            <a:endParaRPr lang="en-US" dirty="0" smtClean="0"/>
          </a:p>
        </p:txBody>
      </p:sp>
      <p:pic>
        <p:nvPicPr>
          <p:cNvPr id="7" name="Try again spanish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25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71472" y="714356"/>
            <a:ext cx="821537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8000" dirty="0" smtClean="0"/>
              <a:t>¡CORRECTO!</a:t>
            </a:r>
            <a:endParaRPr lang="en-US" sz="8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728" y="3571876"/>
            <a:ext cx="70723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err="1" smtClean="0"/>
              <a:t>You</a:t>
            </a:r>
            <a:r>
              <a:rPr lang="es-ES" sz="4000" dirty="0" smtClean="0"/>
              <a:t> </a:t>
            </a:r>
            <a:r>
              <a:rPr lang="es-ES" sz="4000" dirty="0" err="1" smtClean="0"/>
              <a:t>Got</a:t>
            </a:r>
            <a:r>
              <a:rPr lang="es-ES" sz="4000" dirty="0" smtClean="0"/>
              <a:t> </a:t>
            </a:r>
            <a:r>
              <a:rPr lang="es-ES" sz="4000" dirty="0" err="1" smtClean="0"/>
              <a:t>It</a:t>
            </a:r>
            <a:r>
              <a:rPr lang="es-ES" sz="4000" dirty="0" smtClean="0"/>
              <a:t> derecho </a:t>
            </a:r>
            <a:r>
              <a:rPr lang="es-ES" sz="4000" dirty="0" err="1" smtClean="0"/>
              <a:t>Yay</a:t>
            </a:r>
            <a:r>
              <a:rPr lang="es-ES" sz="4000" dirty="0" smtClean="0"/>
              <a:t>!</a:t>
            </a:r>
          </a:p>
          <a:p>
            <a:endParaRPr lang="es-ES" sz="4000" dirty="0"/>
          </a:p>
          <a:p>
            <a:r>
              <a:rPr lang="en-AU" sz="4000" dirty="0" smtClean="0"/>
              <a:t>    You Got It Right </a:t>
            </a:r>
            <a:r>
              <a:rPr lang="en-AU" sz="4000" dirty="0" err="1" smtClean="0"/>
              <a:t>Yay</a:t>
            </a:r>
            <a:r>
              <a:rPr lang="en-AU" sz="4000" dirty="0" smtClean="0"/>
              <a:t> !</a:t>
            </a:r>
            <a:endParaRPr lang="en-AU" sz="4000" dirty="0"/>
          </a:p>
        </p:txBody>
      </p:sp>
      <p:sp>
        <p:nvSpPr>
          <p:cNvPr id="7" name="Rectangle 6"/>
          <p:cNvSpPr/>
          <p:nvPr/>
        </p:nvSpPr>
        <p:spPr>
          <a:xfrm>
            <a:off x="1643042" y="2000240"/>
            <a:ext cx="607223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CORRECT !</a:t>
            </a:r>
            <a:endParaRPr lang="en-US" sz="8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English</a:t>
            </a:r>
            <a:endParaRPr lang="en-AU" dirty="0"/>
          </a:p>
        </p:txBody>
      </p:sp>
      <p:pic>
        <p:nvPicPr>
          <p:cNvPr id="9" name="Correct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786578" y="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Spanish</a:t>
            </a:r>
            <a:endParaRPr lang="en-US" dirty="0" smtClean="0"/>
          </a:p>
        </p:txBody>
      </p:sp>
      <p:pic>
        <p:nvPicPr>
          <p:cNvPr id="11" name="Correcto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4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5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25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4282" y="785794"/>
            <a:ext cx="3575018" cy="64479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13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5</a:t>
            </a:r>
            <a:endParaRPr lang="en-US" sz="413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86050" y="571480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Seleccione el número correcto</a:t>
            </a:r>
            <a:endParaRPr lang="en-A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928926" y="1142984"/>
            <a:ext cx="5143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/>
              <a:t>Select The Correct Number</a:t>
            </a:r>
            <a:endParaRPr lang="en-AU" sz="2800" dirty="0"/>
          </a:p>
        </p:txBody>
      </p:sp>
      <p:sp>
        <p:nvSpPr>
          <p:cNvPr id="10" name="Rectangle 9">
            <a:hlinkClick r:id="rId4" action="ppaction://hlinksldjump"/>
          </p:cNvPr>
          <p:cNvSpPr/>
          <p:nvPr/>
        </p:nvSpPr>
        <p:spPr>
          <a:xfrm>
            <a:off x="3929058" y="4643446"/>
            <a:ext cx="269016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Cinco</a:t>
            </a:r>
            <a:endParaRPr lang="en-A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1" name="Rectangle 10">
            <a:hlinkClick r:id="rId5" action="ppaction://hlinksldjump"/>
          </p:cNvPr>
          <p:cNvSpPr/>
          <p:nvPr/>
        </p:nvSpPr>
        <p:spPr>
          <a:xfrm>
            <a:off x="3929058" y="3357562"/>
            <a:ext cx="194316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Sies</a:t>
            </a:r>
            <a:endParaRPr lang="en-A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2" name="Rectangle 11">
            <a:hlinkClick r:id="rId5" action="ppaction://hlinksldjump"/>
          </p:cNvPr>
          <p:cNvSpPr/>
          <p:nvPr/>
        </p:nvSpPr>
        <p:spPr>
          <a:xfrm>
            <a:off x="3786182" y="2214554"/>
            <a:ext cx="318067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Cuatro</a:t>
            </a:r>
            <a:endParaRPr lang="en-A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Smiley Face 7"/>
          <p:cNvSpPr/>
          <p:nvPr/>
        </p:nvSpPr>
        <p:spPr>
          <a:xfrm>
            <a:off x="7858148" y="5143512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379C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Smiley Face 8"/>
          <p:cNvSpPr/>
          <p:nvPr/>
        </p:nvSpPr>
        <p:spPr>
          <a:xfrm>
            <a:off x="7858148" y="4071942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379C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Smiley Face 12"/>
          <p:cNvSpPr/>
          <p:nvPr/>
        </p:nvSpPr>
        <p:spPr>
          <a:xfrm>
            <a:off x="7858148" y="3000372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379C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Smiley Face 13"/>
          <p:cNvSpPr/>
          <p:nvPr/>
        </p:nvSpPr>
        <p:spPr>
          <a:xfrm>
            <a:off x="7858148" y="1928802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379C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Smiley Face 14"/>
          <p:cNvSpPr/>
          <p:nvPr/>
        </p:nvSpPr>
        <p:spPr>
          <a:xfrm>
            <a:off x="7858148" y="857232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379C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TextBox 15"/>
          <p:cNvSpPr txBox="1"/>
          <p:nvPr/>
        </p:nvSpPr>
        <p:spPr>
          <a:xfrm>
            <a:off x="285720" y="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English</a:t>
            </a:r>
            <a:endParaRPr lang="en-AU" dirty="0"/>
          </a:p>
        </p:txBody>
      </p:sp>
      <p:pic>
        <p:nvPicPr>
          <p:cNvPr id="17" name="Number 5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786578" y="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Spanish</a:t>
            </a:r>
            <a:endParaRPr lang="en-US" dirty="0" smtClean="0"/>
          </a:p>
        </p:txBody>
      </p:sp>
      <p:pic>
        <p:nvPicPr>
          <p:cNvPr id="19" name="declan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5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50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4" action="ppaction://hlinksldjump"/>
          </p:cNvPr>
          <p:cNvSpPr/>
          <p:nvPr/>
        </p:nvSpPr>
        <p:spPr>
          <a:xfrm>
            <a:off x="214282" y="1441440"/>
            <a:ext cx="873829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s-ES" sz="7200" dirty="0" smtClean="0"/>
              <a:t>Usted le consiguió intento incorrecto otra vez</a:t>
            </a:r>
            <a:endParaRPr lang="es-ES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English</a:t>
            </a:r>
            <a:endParaRPr lang="en-AU" dirty="0"/>
          </a:p>
        </p:txBody>
      </p:sp>
      <p:pic>
        <p:nvPicPr>
          <p:cNvPr id="5" name="Try Again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786578" y="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Spanish</a:t>
            </a:r>
            <a:endParaRPr lang="en-US" dirty="0" smtClean="0"/>
          </a:p>
        </p:txBody>
      </p:sp>
      <p:pic>
        <p:nvPicPr>
          <p:cNvPr id="7" name="Try again spanish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25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71472" y="714356"/>
            <a:ext cx="821537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8000" dirty="0" smtClean="0"/>
              <a:t>¡CORRECTO!</a:t>
            </a:r>
            <a:endParaRPr lang="en-US" sz="8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728" y="3571876"/>
            <a:ext cx="70723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err="1" smtClean="0"/>
              <a:t>You</a:t>
            </a:r>
            <a:r>
              <a:rPr lang="es-ES" sz="4000" dirty="0" smtClean="0"/>
              <a:t> </a:t>
            </a:r>
            <a:r>
              <a:rPr lang="es-ES" sz="4000" dirty="0" err="1" smtClean="0"/>
              <a:t>Got</a:t>
            </a:r>
            <a:r>
              <a:rPr lang="es-ES" sz="4000" dirty="0" smtClean="0"/>
              <a:t> </a:t>
            </a:r>
            <a:r>
              <a:rPr lang="es-ES" sz="4000" dirty="0" err="1" smtClean="0"/>
              <a:t>It</a:t>
            </a:r>
            <a:r>
              <a:rPr lang="es-ES" sz="4000" dirty="0" smtClean="0"/>
              <a:t> correcto </a:t>
            </a:r>
            <a:r>
              <a:rPr lang="es-ES" sz="4000" dirty="0" err="1" smtClean="0"/>
              <a:t>Yay</a:t>
            </a:r>
            <a:r>
              <a:rPr lang="es-ES" sz="4000" dirty="0" smtClean="0"/>
              <a:t>!</a:t>
            </a:r>
          </a:p>
          <a:p>
            <a:endParaRPr lang="es-ES" sz="4000" dirty="0"/>
          </a:p>
          <a:p>
            <a:r>
              <a:rPr lang="en-AU" sz="4000" dirty="0" smtClean="0"/>
              <a:t>    You Got It Right </a:t>
            </a:r>
            <a:r>
              <a:rPr lang="en-AU" sz="4000" dirty="0" err="1" smtClean="0"/>
              <a:t>Yay</a:t>
            </a:r>
            <a:r>
              <a:rPr lang="en-AU" sz="4000" dirty="0" smtClean="0"/>
              <a:t> !</a:t>
            </a:r>
            <a:endParaRPr lang="en-AU" sz="4000" dirty="0"/>
          </a:p>
        </p:txBody>
      </p:sp>
      <p:sp>
        <p:nvSpPr>
          <p:cNvPr id="7" name="Rectangle 6"/>
          <p:cNvSpPr/>
          <p:nvPr/>
        </p:nvSpPr>
        <p:spPr>
          <a:xfrm>
            <a:off x="1643042" y="2000240"/>
            <a:ext cx="607223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CORRECT !</a:t>
            </a:r>
            <a:endParaRPr lang="en-US" sz="8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English</a:t>
            </a:r>
            <a:endParaRPr lang="en-AU" dirty="0"/>
          </a:p>
        </p:txBody>
      </p:sp>
      <p:pic>
        <p:nvPicPr>
          <p:cNvPr id="9" name="Correct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786578" y="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Spanish</a:t>
            </a:r>
            <a:endParaRPr lang="en-US" dirty="0" smtClean="0"/>
          </a:p>
        </p:txBody>
      </p:sp>
      <p:pic>
        <p:nvPicPr>
          <p:cNvPr id="11" name="Correcto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4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5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25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4282" y="785794"/>
            <a:ext cx="3575018" cy="64479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13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6</a:t>
            </a:r>
            <a:endParaRPr lang="en-US" sz="413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43174" y="285728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Seleccione el número correcto</a:t>
            </a:r>
            <a:endParaRPr lang="en-A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786050" y="785794"/>
            <a:ext cx="5143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/>
              <a:t>Select The Correct Number</a:t>
            </a:r>
            <a:endParaRPr lang="en-AU" sz="2800" dirty="0"/>
          </a:p>
        </p:txBody>
      </p:sp>
      <p:sp>
        <p:nvSpPr>
          <p:cNvPr id="10" name="Rectangle 9">
            <a:hlinkClick r:id="rId4" action="ppaction://hlinksldjump"/>
          </p:cNvPr>
          <p:cNvSpPr/>
          <p:nvPr/>
        </p:nvSpPr>
        <p:spPr>
          <a:xfrm>
            <a:off x="3929058" y="4643446"/>
            <a:ext cx="269016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Cinco</a:t>
            </a:r>
            <a:endParaRPr lang="en-A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1" name="Rectangle 10">
            <a:hlinkClick r:id="rId5" action="ppaction://hlinksldjump"/>
          </p:cNvPr>
          <p:cNvSpPr/>
          <p:nvPr/>
        </p:nvSpPr>
        <p:spPr>
          <a:xfrm>
            <a:off x="3929058" y="3357562"/>
            <a:ext cx="194316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AU" sz="66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Sies</a:t>
            </a:r>
            <a:endParaRPr lang="en-A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2" name="Rectangle 11">
            <a:hlinkClick r:id="rId4" action="ppaction://hlinksldjump"/>
          </p:cNvPr>
          <p:cNvSpPr/>
          <p:nvPr/>
        </p:nvSpPr>
        <p:spPr>
          <a:xfrm>
            <a:off x="3786182" y="2214554"/>
            <a:ext cx="318067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Cuatro</a:t>
            </a:r>
            <a:endParaRPr lang="en-A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Smiley Face 7"/>
          <p:cNvSpPr/>
          <p:nvPr/>
        </p:nvSpPr>
        <p:spPr>
          <a:xfrm>
            <a:off x="7929586" y="4500570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379C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Smiley Face 8"/>
          <p:cNvSpPr/>
          <p:nvPr/>
        </p:nvSpPr>
        <p:spPr>
          <a:xfrm>
            <a:off x="7929586" y="3429000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379C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Smiley Face 12"/>
          <p:cNvSpPr/>
          <p:nvPr/>
        </p:nvSpPr>
        <p:spPr>
          <a:xfrm>
            <a:off x="7929586" y="2357430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379C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Smiley Face 13"/>
          <p:cNvSpPr/>
          <p:nvPr/>
        </p:nvSpPr>
        <p:spPr>
          <a:xfrm>
            <a:off x="7929586" y="1285860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379C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Smiley Face 14"/>
          <p:cNvSpPr/>
          <p:nvPr/>
        </p:nvSpPr>
        <p:spPr>
          <a:xfrm>
            <a:off x="7929586" y="214290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379C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Smiley Face 15"/>
          <p:cNvSpPr/>
          <p:nvPr/>
        </p:nvSpPr>
        <p:spPr>
          <a:xfrm>
            <a:off x="7929586" y="5572140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379C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TextBox 16"/>
          <p:cNvSpPr txBox="1"/>
          <p:nvPr/>
        </p:nvSpPr>
        <p:spPr>
          <a:xfrm>
            <a:off x="285720" y="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English</a:t>
            </a:r>
            <a:endParaRPr lang="en-AU" dirty="0"/>
          </a:p>
        </p:txBody>
      </p:sp>
      <p:pic>
        <p:nvPicPr>
          <p:cNvPr id="18" name="Number 6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786578" y="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Spanish</a:t>
            </a:r>
            <a:endParaRPr lang="en-US" dirty="0" smtClean="0"/>
          </a:p>
        </p:txBody>
      </p:sp>
      <p:pic>
        <p:nvPicPr>
          <p:cNvPr id="20" name="declan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0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50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4" action="ppaction://hlinksldjump"/>
          </p:cNvPr>
          <p:cNvSpPr/>
          <p:nvPr/>
        </p:nvSpPr>
        <p:spPr>
          <a:xfrm>
            <a:off x="214282" y="1370002"/>
            <a:ext cx="873829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s-ES" sz="7200" dirty="0" smtClean="0"/>
              <a:t>Usted le consiguió intento incorrecto otra vez</a:t>
            </a:r>
            <a:endParaRPr lang="es-ES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English</a:t>
            </a:r>
            <a:endParaRPr lang="en-AU" dirty="0"/>
          </a:p>
        </p:txBody>
      </p:sp>
      <p:pic>
        <p:nvPicPr>
          <p:cNvPr id="5" name="Try Again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786578" y="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Spanish</a:t>
            </a:r>
            <a:endParaRPr lang="en-US" dirty="0" smtClean="0"/>
          </a:p>
        </p:txBody>
      </p:sp>
      <p:pic>
        <p:nvPicPr>
          <p:cNvPr id="7" name="Try again spanish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25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71472" y="714356"/>
            <a:ext cx="821537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8000" dirty="0" smtClean="0"/>
              <a:t>¡CORRECTO!</a:t>
            </a:r>
            <a:endParaRPr lang="en-US" sz="8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728" y="3571876"/>
            <a:ext cx="70723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err="1" smtClean="0"/>
              <a:t>You</a:t>
            </a:r>
            <a:r>
              <a:rPr lang="es-ES" sz="4000" dirty="0" smtClean="0"/>
              <a:t> </a:t>
            </a:r>
            <a:r>
              <a:rPr lang="es-ES" sz="4000" dirty="0" err="1" smtClean="0"/>
              <a:t>Got</a:t>
            </a:r>
            <a:r>
              <a:rPr lang="es-ES" sz="4000" dirty="0" smtClean="0"/>
              <a:t> </a:t>
            </a:r>
            <a:r>
              <a:rPr lang="es-ES" sz="4000" dirty="0" err="1" smtClean="0"/>
              <a:t>It</a:t>
            </a:r>
            <a:r>
              <a:rPr lang="es-ES" sz="4000" dirty="0" smtClean="0"/>
              <a:t> correcto </a:t>
            </a:r>
            <a:r>
              <a:rPr lang="es-ES" sz="4000" dirty="0" err="1" smtClean="0"/>
              <a:t>Yay</a:t>
            </a:r>
            <a:r>
              <a:rPr lang="es-ES" sz="4000" dirty="0" smtClean="0"/>
              <a:t>!</a:t>
            </a:r>
          </a:p>
          <a:p>
            <a:endParaRPr lang="es-ES" sz="4000" dirty="0"/>
          </a:p>
          <a:p>
            <a:r>
              <a:rPr lang="en-AU" sz="4000" dirty="0" smtClean="0"/>
              <a:t>    You Got It Right </a:t>
            </a:r>
            <a:r>
              <a:rPr lang="en-AU" sz="4000" dirty="0" err="1" smtClean="0"/>
              <a:t>Yay</a:t>
            </a:r>
            <a:r>
              <a:rPr lang="en-AU" sz="4000" dirty="0" smtClean="0"/>
              <a:t> !</a:t>
            </a:r>
            <a:endParaRPr lang="en-AU" sz="4000" dirty="0"/>
          </a:p>
        </p:txBody>
      </p:sp>
      <p:sp>
        <p:nvSpPr>
          <p:cNvPr id="7" name="Rectangle 6"/>
          <p:cNvSpPr/>
          <p:nvPr/>
        </p:nvSpPr>
        <p:spPr>
          <a:xfrm>
            <a:off x="1643042" y="2000240"/>
            <a:ext cx="607223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CORRECT !</a:t>
            </a:r>
            <a:endParaRPr lang="en-US" sz="8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English</a:t>
            </a:r>
            <a:endParaRPr lang="en-AU" dirty="0"/>
          </a:p>
        </p:txBody>
      </p:sp>
      <p:pic>
        <p:nvPicPr>
          <p:cNvPr id="9" name="Correct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786578" y="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Spanish</a:t>
            </a:r>
            <a:endParaRPr lang="en-US" dirty="0" smtClean="0"/>
          </a:p>
        </p:txBody>
      </p:sp>
      <p:pic>
        <p:nvPicPr>
          <p:cNvPr id="11" name="Correcto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4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5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25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410081"/>
            <a:ext cx="3575018" cy="64479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13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</a:t>
            </a:r>
            <a:endParaRPr lang="en-US" sz="413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86050" y="571480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Seleccione el número correcto</a:t>
            </a:r>
            <a:endParaRPr lang="en-A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2928926" y="1142984"/>
            <a:ext cx="5143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/>
              <a:t>Select The Correct Number</a:t>
            </a:r>
            <a:endParaRPr lang="en-AU" sz="2800" dirty="0"/>
          </a:p>
        </p:txBody>
      </p:sp>
      <p:sp>
        <p:nvSpPr>
          <p:cNvPr id="14" name="Rectangle 13">
            <a:hlinkClick r:id="rId4" action="ppaction://hlinksldjump"/>
          </p:cNvPr>
          <p:cNvSpPr/>
          <p:nvPr/>
        </p:nvSpPr>
        <p:spPr>
          <a:xfrm>
            <a:off x="2643174" y="1928802"/>
            <a:ext cx="188705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Dos</a:t>
            </a:r>
            <a:endParaRPr lang="en-US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5" name="Rectangle 14">
            <a:hlinkClick r:id="rId5" action="ppaction://hlinksldjump"/>
          </p:cNvPr>
          <p:cNvSpPr/>
          <p:nvPr/>
        </p:nvSpPr>
        <p:spPr>
          <a:xfrm>
            <a:off x="2714612" y="3500438"/>
            <a:ext cx="193354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Uno</a:t>
            </a:r>
            <a:endParaRPr lang="en-US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6" name="Rectangle 15">
            <a:hlinkClick r:id="rId4" action="ppaction://hlinksldjump"/>
          </p:cNvPr>
          <p:cNvSpPr/>
          <p:nvPr/>
        </p:nvSpPr>
        <p:spPr>
          <a:xfrm>
            <a:off x="2714612" y="5072074"/>
            <a:ext cx="212269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Tres</a:t>
            </a:r>
            <a:endParaRPr lang="en-US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9" name="Smiley Face 8"/>
          <p:cNvSpPr/>
          <p:nvPr/>
        </p:nvSpPr>
        <p:spPr>
          <a:xfrm>
            <a:off x="7715272" y="928670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379C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TextBox 11"/>
          <p:cNvSpPr txBox="1"/>
          <p:nvPr/>
        </p:nvSpPr>
        <p:spPr>
          <a:xfrm>
            <a:off x="285720" y="0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English</a:t>
            </a:r>
          </a:p>
        </p:txBody>
      </p:sp>
      <p:pic>
        <p:nvPicPr>
          <p:cNvPr id="13" name="Number 1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786578" y="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Spanish</a:t>
            </a:r>
            <a:endParaRPr lang="en-US" dirty="0" smtClean="0"/>
          </a:p>
        </p:txBody>
      </p:sp>
      <p:pic>
        <p:nvPicPr>
          <p:cNvPr id="18" name="declan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75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50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908720"/>
            <a:ext cx="3575018" cy="64479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13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7</a:t>
            </a:r>
            <a:endParaRPr lang="en-US" sz="413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00298" y="285728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Seleccione el número correcto</a:t>
            </a:r>
            <a:endParaRPr lang="en-A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643174" y="785794"/>
            <a:ext cx="5143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/>
              <a:t>Select The Correct Number</a:t>
            </a:r>
            <a:endParaRPr lang="en-AU" sz="2800" dirty="0"/>
          </a:p>
        </p:txBody>
      </p:sp>
      <p:sp>
        <p:nvSpPr>
          <p:cNvPr id="10" name="Rectangle 9">
            <a:hlinkClick r:id="rId4" action="ppaction://hlinksldjump"/>
          </p:cNvPr>
          <p:cNvSpPr/>
          <p:nvPr/>
        </p:nvSpPr>
        <p:spPr>
          <a:xfrm>
            <a:off x="3923928" y="4653136"/>
            <a:ext cx="233910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Siete</a:t>
            </a:r>
            <a:endParaRPr lang="en-A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1" name="Rectangle 10">
            <a:hlinkClick r:id="rId5" action="ppaction://hlinksldjump"/>
          </p:cNvPr>
          <p:cNvSpPr/>
          <p:nvPr/>
        </p:nvSpPr>
        <p:spPr>
          <a:xfrm>
            <a:off x="3812841" y="3357562"/>
            <a:ext cx="217559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AU" sz="66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Diez</a:t>
            </a:r>
            <a:endParaRPr lang="en-A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2" name="Rectangle 11">
            <a:hlinkClick r:id="rId5" action="ppaction://hlinksldjump"/>
          </p:cNvPr>
          <p:cNvSpPr/>
          <p:nvPr/>
        </p:nvSpPr>
        <p:spPr>
          <a:xfrm>
            <a:off x="3923928" y="2132856"/>
            <a:ext cx="242726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AU" sz="6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O</a:t>
            </a:r>
            <a:r>
              <a:rPr lang="en-AU" sz="6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nce</a:t>
            </a:r>
            <a:endParaRPr lang="en-A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Smiley Face 7"/>
          <p:cNvSpPr/>
          <p:nvPr/>
        </p:nvSpPr>
        <p:spPr>
          <a:xfrm>
            <a:off x="6858016" y="5286388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379C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Smiley Face 8"/>
          <p:cNvSpPr/>
          <p:nvPr/>
        </p:nvSpPr>
        <p:spPr>
          <a:xfrm>
            <a:off x="7858148" y="5286388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379C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Smiley Face 12"/>
          <p:cNvSpPr/>
          <p:nvPr/>
        </p:nvSpPr>
        <p:spPr>
          <a:xfrm>
            <a:off x="7858148" y="4214818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379C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Smiley Face 13"/>
          <p:cNvSpPr/>
          <p:nvPr/>
        </p:nvSpPr>
        <p:spPr>
          <a:xfrm>
            <a:off x="7858148" y="3143248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379C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Smiley Face 14"/>
          <p:cNvSpPr/>
          <p:nvPr/>
        </p:nvSpPr>
        <p:spPr>
          <a:xfrm>
            <a:off x="7858148" y="2071678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379C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Smiley Face 15"/>
          <p:cNvSpPr/>
          <p:nvPr/>
        </p:nvSpPr>
        <p:spPr>
          <a:xfrm>
            <a:off x="7858148" y="1071546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379C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Smiley Face 16"/>
          <p:cNvSpPr/>
          <p:nvPr/>
        </p:nvSpPr>
        <p:spPr>
          <a:xfrm>
            <a:off x="7858148" y="-24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379C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" name="TextBox 17"/>
          <p:cNvSpPr txBox="1"/>
          <p:nvPr/>
        </p:nvSpPr>
        <p:spPr>
          <a:xfrm>
            <a:off x="285720" y="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English</a:t>
            </a:r>
            <a:endParaRPr lang="en-AU" dirty="0"/>
          </a:p>
        </p:txBody>
      </p:sp>
      <p:pic>
        <p:nvPicPr>
          <p:cNvPr id="19" name="umber 7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786578" y="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Spanish</a:t>
            </a:r>
            <a:endParaRPr lang="en-US" dirty="0" smtClean="0"/>
          </a:p>
        </p:txBody>
      </p:sp>
      <p:pic>
        <p:nvPicPr>
          <p:cNvPr id="21" name="declan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5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50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4" action="ppaction://hlinksldjump"/>
          </p:cNvPr>
          <p:cNvSpPr/>
          <p:nvPr/>
        </p:nvSpPr>
        <p:spPr>
          <a:xfrm>
            <a:off x="214282" y="1298564"/>
            <a:ext cx="873829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s-ES" sz="7200" dirty="0" smtClean="0"/>
              <a:t>Usted le consiguió intento incorrecto otra vez</a:t>
            </a:r>
            <a:endParaRPr lang="es-ES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English</a:t>
            </a:r>
            <a:endParaRPr lang="en-AU" dirty="0"/>
          </a:p>
        </p:txBody>
      </p:sp>
      <p:pic>
        <p:nvPicPr>
          <p:cNvPr id="5" name="Try Again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786578" y="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Spanish</a:t>
            </a:r>
            <a:endParaRPr lang="en-US" dirty="0" smtClean="0"/>
          </a:p>
        </p:txBody>
      </p:sp>
      <p:pic>
        <p:nvPicPr>
          <p:cNvPr id="7" name="Try again spanish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25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71472" y="714356"/>
            <a:ext cx="821537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8000" dirty="0" smtClean="0"/>
              <a:t>¡CORRECTO!</a:t>
            </a:r>
            <a:endParaRPr lang="en-US" sz="8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728" y="3571876"/>
            <a:ext cx="70723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err="1" smtClean="0"/>
              <a:t>You</a:t>
            </a:r>
            <a:r>
              <a:rPr lang="es-ES" sz="4000" dirty="0" smtClean="0"/>
              <a:t> </a:t>
            </a:r>
            <a:r>
              <a:rPr lang="es-ES" sz="4000" dirty="0" err="1" smtClean="0"/>
              <a:t>Got</a:t>
            </a:r>
            <a:r>
              <a:rPr lang="es-ES" sz="4000" dirty="0" smtClean="0"/>
              <a:t> </a:t>
            </a:r>
            <a:r>
              <a:rPr lang="es-ES" sz="4000" dirty="0" err="1" smtClean="0"/>
              <a:t>It</a:t>
            </a:r>
            <a:r>
              <a:rPr lang="es-ES" sz="4000" dirty="0" smtClean="0"/>
              <a:t> correcto </a:t>
            </a:r>
            <a:r>
              <a:rPr lang="es-ES" sz="4000" dirty="0" err="1" smtClean="0"/>
              <a:t>Yay</a:t>
            </a:r>
            <a:r>
              <a:rPr lang="es-ES" sz="4000" dirty="0" smtClean="0"/>
              <a:t>!</a:t>
            </a:r>
          </a:p>
          <a:p>
            <a:endParaRPr lang="es-ES" sz="4000" dirty="0"/>
          </a:p>
          <a:p>
            <a:r>
              <a:rPr lang="en-AU" sz="4000" dirty="0" smtClean="0"/>
              <a:t>    You Got It Right </a:t>
            </a:r>
            <a:r>
              <a:rPr lang="en-AU" sz="4000" dirty="0" err="1" smtClean="0"/>
              <a:t>Yay</a:t>
            </a:r>
            <a:r>
              <a:rPr lang="en-AU" sz="4000" dirty="0" smtClean="0"/>
              <a:t> !</a:t>
            </a:r>
            <a:endParaRPr lang="en-AU" sz="4000" dirty="0"/>
          </a:p>
        </p:txBody>
      </p:sp>
      <p:sp>
        <p:nvSpPr>
          <p:cNvPr id="7" name="Rectangle 6"/>
          <p:cNvSpPr/>
          <p:nvPr/>
        </p:nvSpPr>
        <p:spPr>
          <a:xfrm>
            <a:off x="1643042" y="2000240"/>
            <a:ext cx="607223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CORRECT !</a:t>
            </a:r>
            <a:endParaRPr lang="en-US" sz="8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English</a:t>
            </a:r>
            <a:endParaRPr lang="en-AU" dirty="0"/>
          </a:p>
        </p:txBody>
      </p:sp>
      <p:pic>
        <p:nvPicPr>
          <p:cNvPr id="9" name="Correct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786578" y="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Spanish</a:t>
            </a:r>
            <a:endParaRPr lang="en-US" dirty="0" smtClean="0"/>
          </a:p>
        </p:txBody>
      </p:sp>
      <p:pic>
        <p:nvPicPr>
          <p:cNvPr id="11" name="Correcto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4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5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25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908720"/>
            <a:ext cx="3575018" cy="64479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13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8</a:t>
            </a:r>
            <a:endParaRPr lang="en-US" sz="413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43174" y="500042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Seleccione el número correcto</a:t>
            </a:r>
            <a:endParaRPr lang="en-A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786050" y="1000108"/>
            <a:ext cx="5143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/>
              <a:t>Select The Correct Number</a:t>
            </a:r>
            <a:endParaRPr lang="en-AU" sz="2800" dirty="0"/>
          </a:p>
        </p:txBody>
      </p:sp>
      <p:sp>
        <p:nvSpPr>
          <p:cNvPr id="10" name="Rectangle 9">
            <a:hlinkClick r:id="rId4" action="ppaction://hlinksldjump"/>
          </p:cNvPr>
          <p:cNvSpPr/>
          <p:nvPr/>
        </p:nvSpPr>
        <p:spPr>
          <a:xfrm>
            <a:off x="3923928" y="4653136"/>
            <a:ext cx="233910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Siete</a:t>
            </a:r>
            <a:endParaRPr lang="en-A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1" name="Rectangle 10">
            <a:hlinkClick r:id="rId5" action="ppaction://hlinksldjump"/>
          </p:cNvPr>
          <p:cNvSpPr/>
          <p:nvPr/>
        </p:nvSpPr>
        <p:spPr>
          <a:xfrm>
            <a:off x="3923928" y="3356992"/>
            <a:ext cx="247696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AU" sz="66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Ocho</a:t>
            </a:r>
            <a:endParaRPr lang="en-A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2" name="Rectangle 11">
            <a:hlinkClick r:id="rId4" action="ppaction://hlinksldjump"/>
          </p:cNvPr>
          <p:cNvSpPr/>
          <p:nvPr/>
        </p:nvSpPr>
        <p:spPr>
          <a:xfrm>
            <a:off x="3923928" y="2132856"/>
            <a:ext cx="242726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AU" sz="6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O</a:t>
            </a:r>
            <a:r>
              <a:rPr lang="en-AU" sz="6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nce</a:t>
            </a:r>
            <a:endParaRPr lang="en-A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Smiley Face 7"/>
          <p:cNvSpPr/>
          <p:nvPr/>
        </p:nvSpPr>
        <p:spPr>
          <a:xfrm>
            <a:off x="7929586" y="2214554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379C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Smiley Face 8"/>
          <p:cNvSpPr/>
          <p:nvPr/>
        </p:nvSpPr>
        <p:spPr>
          <a:xfrm>
            <a:off x="5929322" y="5429264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379C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Smiley Face 12"/>
          <p:cNvSpPr/>
          <p:nvPr/>
        </p:nvSpPr>
        <p:spPr>
          <a:xfrm>
            <a:off x="6929454" y="5429264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379C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Smiley Face 13"/>
          <p:cNvSpPr/>
          <p:nvPr/>
        </p:nvSpPr>
        <p:spPr>
          <a:xfrm>
            <a:off x="7929586" y="5429264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379C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Smiley Face 14"/>
          <p:cNvSpPr/>
          <p:nvPr/>
        </p:nvSpPr>
        <p:spPr>
          <a:xfrm>
            <a:off x="7929586" y="4357694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379C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Smiley Face 15"/>
          <p:cNvSpPr/>
          <p:nvPr/>
        </p:nvSpPr>
        <p:spPr>
          <a:xfrm>
            <a:off x="7929586" y="3286124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379C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Smiley Face 16"/>
          <p:cNvSpPr/>
          <p:nvPr/>
        </p:nvSpPr>
        <p:spPr>
          <a:xfrm>
            <a:off x="7929586" y="1142984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379C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" name="Smiley Face 17"/>
          <p:cNvSpPr/>
          <p:nvPr/>
        </p:nvSpPr>
        <p:spPr>
          <a:xfrm>
            <a:off x="7929586" y="71414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379C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9" name="TextBox 18"/>
          <p:cNvSpPr txBox="1"/>
          <p:nvPr/>
        </p:nvSpPr>
        <p:spPr>
          <a:xfrm>
            <a:off x="285720" y="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English</a:t>
            </a:r>
            <a:endParaRPr lang="en-AU" dirty="0"/>
          </a:p>
        </p:txBody>
      </p:sp>
      <p:pic>
        <p:nvPicPr>
          <p:cNvPr id="20" name="Number 8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6786578" y="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Spanish</a:t>
            </a:r>
            <a:endParaRPr lang="en-US" dirty="0" smtClean="0"/>
          </a:p>
        </p:txBody>
      </p:sp>
      <p:pic>
        <p:nvPicPr>
          <p:cNvPr id="22" name="declan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501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4" action="ppaction://hlinksldjump"/>
          </p:cNvPr>
          <p:cNvSpPr/>
          <p:nvPr/>
        </p:nvSpPr>
        <p:spPr>
          <a:xfrm>
            <a:off x="214282" y="1512878"/>
            <a:ext cx="873829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s-ES" sz="7200" dirty="0" smtClean="0"/>
              <a:t>Usted le consiguió intento incorrecto otra vez</a:t>
            </a:r>
            <a:endParaRPr lang="es-ES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English</a:t>
            </a:r>
            <a:endParaRPr lang="en-AU" dirty="0"/>
          </a:p>
        </p:txBody>
      </p:sp>
      <p:pic>
        <p:nvPicPr>
          <p:cNvPr id="5" name="Try Again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786578" y="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Spanish</a:t>
            </a:r>
            <a:endParaRPr lang="en-US" dirty="0" smtClean="0"/>
          </a:p>
        </p:txBody>
      </p:sp>
      <p:pic>
        <p:nvPicPr>
          <p:cNvPr id="7" name="Try again spanish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25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71472" y="714356"/>
            <a:ext cx="821537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8000" dirty="0" smtClean="0"/>
              <a:t>¡CORRECTO!</a:t>
            </a:r>
            <a:endParaRPr lang="en-US" sz="8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728" y="3571876"/>
            <a:ext cx="70723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err="1" smtClean="0"/>
              <a:t>You</a:t>
            </a:r>
            <a:r>
              <a:rPr lang="es-ES" sz="4000" dirty="0" smtClean="0"/>
              <a:t> </a:t>
            </a:r>
            <a:r>
              <a:rPr lang="es-ES" sz="4000" dirty="0" err="1" smtClean="0"/>
              <a:t>Got</a:t>
            </a:r>
            <a:r>
              <a:rPr lang="es-ES" sz="4000" dirty="0" smtClean="0"/>
              <a:t> </a:t>
            </a:r>
            <a:r>
              <a:rPr lang="es-ES" sz="4000" dirty="0" err="1" smtClean="0"/>
              <a:t>It</a:t>
            </a:r>
            <a:r>
              <a:rPr lang="es-ES" sz="4000" dirty="0" smtClean="0"/>
              <a:t> correcto </a:t>
            </a:r>
            <a:r>
              <a:rPr lang="es-ES" sz="4000" dirty="0" err="1" smtClean="0"/>
              <a:t>Yay</a:t>
            </a:r>
            <a:r>
              <a:rPr lang="es-ES" sz="4000" dirty="0" smtClean="0"/>
              <a:t>!</a:t>
            </a:r>
          </a:p>
          <a:p>
            <a:endParaRPr lang="es-ES" sz="4000" dirty="0"/>
          </a:p>
          <a:p>
            <a:r>
              <a:rPr lang="en-AU" sz="4000" dirty="0" smtClean="0"/>
              <a:t>    You Got It Right </a:t>
            </a:r>
            <a:r>
              <a:rPr lang="en-AU" sz="4000" dirty="0" err="1" smtClean="0"/>
              <a:t>Yay</a:t>
            </a:r>
            <a:r>
              <a:rPr lang="en-AU" sz="4000" dirty="0" smtClean="0"/>
              <a:t> !</a:t>
            </a:r>
            <a:endParaRPr lang="en-AU" sz="4000" dirty="0"/>
          </a:p>
        </p:txBody>
      </p:sp>
      <p:sp>
        <p:nvSpPr>
          <p:cNvPr id="7" name="Rectangle 6"/>
          <p:cNvSpPr/>
          <p:nvPr/>
        </p:nvSpPr>
        <p:spPr>
          <a:xfrm>
            <a:off x="1643042" y="2000240"/>
            <a:ext cx="607223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CORRECT !</a:t>
            </a:r>
            <a:endParaRPr lang="en-US" sz="8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English</a:t>
            </a:r>
            <a:endParaRPr lang="en-AU" dirty="0"/>
          </a:p>
        </p:txBody>
      </p:sp>
      <p:pic>
        <p:nvPicPr>
          <p:cNvPr id="9" name="Correct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786578" y="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Spanish</a:t>
            </a:r>
            <a:endParaRPr lang="en-US" dirty="0" smtClean="0"/>
          </a:p>
        </p:txBody>
      </p:sp>
      <p:pic>
        <p:nvPicPr>
          <p:cNvPr id="11" name="Correcto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4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5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25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908720"/>
            <a:ext cx="3575018" cy="64479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13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9</a:t>
            </a:r>
            <a:endParaRPr lang="en-US" sz="413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00298" y="285728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Seleccione el número correcto</a:t>
            </a:r>
            <a:endParaRPr lang="en-A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786050" y="785794"/>
            <a:ext cx="5143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/>
              <a:t>Select The Correct Number</a:t>
            </a:r>
            <a:endParaRPr lang="en-AU" sz="2800" dirty="0"/>
          </a:p>
        </p:txBody>
      </p:sp>
      <p:sp>
        <p:nvSpPr>
          <p:cNvPr id="10" name="Rectangle 9">
            <a:hlinkClick r:id="rId4" action="ppaction://hlinksldjump"/>
          </p:cNvPr>
          <p:cNvSpPr/>
          <p:nvPr/>
        </p:nvSpPr>
        <p:spPr>
          <a:xfrm>
            <a:off x="4032132" y="4071942"/>
            <a:ext cx="212269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Tres</a:t>
            </a:r>
            <a:endParaRPr lang="en-A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1" name="Rectangle 10">
            <a:hlinkClick r:id="rId4" action="ppaction://hlinksldjump"/>
          </p:cNvPr>
          <p:cNvSpPr/>
          <p:nvPr/>
        </p:nvSpPr>
        <p:spPr>
          <a:xfrm>
            <a:off x="3707524" y="2857496"/>
            <a:ext cx="290977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AU" sz="66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Nueve</a:t>
            </a:r>
            <a:endParaRPr lang="en-A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2" name="Rectangle 11">
            <a:hlinkClick r:id="rId5" action="ppaction://hlinksldjump"/>
          </p:cNvPr>
          <p:cNvSpPr/>
          <p:nvPr/>
        </p:nvSpPr>
        <p:spPr>
          <a:xfrm>
            <a:off x="4071934" y="1857364"/>
            <a:ext cx="217559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AU" sz="66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Diez</a:t>
            </a:r>
            <a:endParaRPr lang="en-A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Smiley Face 7"/>
          <p:cNvSpPr/>
          <p:nvPr/>
        </p:nvSpPr>
        <p:spPr>
          <a:xfrm>
            <a:off x="4714876" y="5286388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0FA2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Smiley Face 8"/>
          <p:cNvSpPr/>
          <p:nvPr/>
        </p:nvSpPr>
        <p:spPr>
          <a:xfrm>
            <a:off x="5786446" y="5286388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0FA2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Smiley Face 12"/>
          <p:cNvSpPr/>
          <p:nvPr/>
        </p:nvSpPr>
        <p:spPr>
          <a:xfrm>
            <a:off x="6786578" y="5286388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0FA2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Smiley Face 13"/>
          <p:cNvSpPr/>
          <p:nvPr/>
        </p:nvSpPr>
        <p:spPr>
          <a:xfrm>
            <a:off x="7858148" y="5286388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0FA2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Smiley Face 14"/>
          <p:cNvSpPr/>
          <p:nvPr/>
        </p:nvSpPr>
        <p:spPr>
          <a:xfrm>
            <a:off x="7858148" y="4286256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0FA2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Smiley Face 15"/>
          <p:cNvSpPr/>
          <p:nvPr/>
        </p:nvSpPr>
        <p:spPr>
          <a:xfrm>
            <a:off x="7858148" y="3214686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0FA2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Smiley Face 16"/>
          <p:cNvSpPr/>
          <p:nvPr/>
        </p:nvSpPr>
        <p:spPr>
          <a:xfrm>
            <a:off x="7858148" y="2143116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0FA2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" name="Smiley Face 17"/>
          <p:cNvSpPr/>
          <p:nvPr/>
        </p:nvSpPr>
        <p:spPr>
          <a:xfrm>
            <a:off x="7858148" y="1071546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0FA2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9" name="Smiley Face 18"/>
          <p:cNvSpPr/>
          <p:nvPr/>
        </p:nvSpPr>
        <p:spPr>
          <a:xfrm>
            <a:off x="7858148" y="-24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379C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0" name="TextBox 19"/>
          <p:cNvSpPr txBox="1"/>
          <p:nvPr/>
        </p:nvSpPr>
        <p:spPr>
          <a:xfrm>
            <a:off x="285720" y="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English</a:t>
            </a:r>
            <a:endParaRPr lang="en-AU" dirty="0"/>
          </a:p>
        </p:txBody>
      </p:sp>
      <p:pic>
        <p:nvPicPr>
          <p:cNvPr id="21" name="Number 9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786578" y="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Spanish</a:t>
            </a:r>
            <a:endParaRPr lang="en-US" dirty="0" smtClean="0"/>
          </a:p>
        </p:txBody>
      </p:sp>
      <p:pic>
        <p:nvPicPr>
          <p:cNvPr id="23" name="declan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5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50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4" action="ppaction://hlinksldjump"/>
          </p:cNvPr>
          <p:cNvSpPr/>
          <p:nvPr/>
        </p:nvSpPr>
        <p:spPr>
          <a:xfrm>
            <a:off x="214282" y="1584316"/>
            <a:ext cx="873829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s-ES" sz="7200" dirty="0" smtClean="0"/>
              <a:t>Usted le consiguió intento incorrecto otra vez</a:t>
            </a:r>
            <a:endParaRPr lang="es-ES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English</a:t>
            </a:r>
            <a:endParaRPr lang="en-AU" dirty="0"/>
          </a:p>
        </p:txBody>
      </p:sp>
      <p:pic>
        <p:nvPicPr>
          <p:cNvPr id="5" name="Try Again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786578" y="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Spanish</a:t>
            </a:r>
            <a:endParaRPr lang="en-US" dirty="0" smtClean="0"/>
          </a:p>
        </p:txBody>
      </p:sp>
      <p:pic>
        <p:nvPicPr>
          <p:cNvPr id="7" name="Try again spanish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25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71472" y="714356"/>
            <a:ext cx="821537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8000" dirty="0" smtClean="0"/>
              <a:t>¡CORRECTO!</a:t>
            </a:r>
            <a:endParaRPr lang="en-US" sz="8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728" y="3571876"/>
            <a:ext cx="70723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err="1" smtClean="0"/>
              <a:t>You</a:t>
            </a:r>
            <a:r>
              <a:rPr lang="es-ES" sz="4000" dirty="0" smtClean="0"/>
              <a:t> </a:t>
            </a:r>
            <a:r>
              <a:rPr lang="es-ES" sz="4000" dirty="0" err="1" smtClean="0"/>
              <a:t>Got</a:t>
            </a:r>
            <a:r>
              <a:rPr lang="es-ES" sz="4000" dirty="0" smtClean="0"/>
              <a:t> </a:t>
            </a:r>
            <a:r>
              <a:rPr lang="es-ES" sz="4000" dirty="0" err="1" smtClean="0"/>
              <a:t>It</a:t>
            </a:r>
            <a:r>
              <a:rPr lang="es-ES" sz="4000" dirty="0" smtClean="0"/>
              <a:t> correcto </a:t>
            </a:r>
            <a:r>
              <a:rPr lang="es-ES" sz="4000" dirty="0" err="1" smtClean="0"/>
              <a:t>Yay</a:t>
            </a:r>
            <a:r>
              <a:rPr lang="es-ES" sz="4000" dirty="0" smtClean="0"/>
              <a:t>!</a:t>
            </a:r>
          </a:p>
          <a:p>
            <a:endParaRPr lang="es-ES" sz="4000" dirty="0"/>
          </a:p>
          <a:p>
            <a:r>
              <a:rPr lang="en-AU" sz="4000" dirty="0" smtClean="0"/>
              <a:t>    You Got It Right </a:t>
            </a:r>
            <a:r>
              <a:rPr lang="en-AU" sz="4000" dirty="0" err="1" smtClean="0"/>
              <a:t>Yay</a:t>
            </a:r>
            <a:r>
              <a:rPr lang="en-AU" sz="4000" dirty="0" smtClean="0"/>
              <a:t> !</a:t>
            </a:r>
            <a:endParaRPr lang="en-AU" sz="4000" dirty="0"/>
          </a:p>
        </p:txBody>
      </p:sp>
      <p:sp>
        <p:nvSpPr>
          <p:cNvPr id="7" name="Rectangle 6"/>
          <p:cNvSpPr/>
          <p:nvPr/>
        </p:nvSpPr>
        <p:spPr>
          <a:xfrm>
            <a:off x="1643042" y="2000240"/>
            <a:ext cx="607223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CORRECT !</a:t>
            </a:r>
            <a:endParaRPr lang="en-US" sz="8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English</a:t>
            </a:r>
            <a:endParaRPr lang="en-AU" dirty="0"/>
          </a:p>
        </p:txBody>
      </p:sp>
      <p:pic>
        <p:nvPicPr>
          <p:cNvPr id="9" name="Correct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786578" y="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Spanish</a:t>
            </a:r>
            <a:endParaRPr lang="en-US" dirty="0" smtClean="0"/>
          </a:p>
        </p:txBody>
      </p:sp>
      <p:pic>
        <p:nvPicPr>
          <p:cNvPr id="11" name="Correcto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4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5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25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357222" y="1571612"/>
            <a:ext cx="4140877" cy="37702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39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10</a:t>
            </a:r>
            <a:endParaRPr lang="en-US" sz="239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43174" y="571480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Seleccione el número correcto</a:t>
            </a:r>
            <a:endParaRPr lang="en-A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714612" y="1142984"/>
            <a:ext cx="5143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/>
              <a:t>Select The Correct Number</a:t>
            </a:r>
            <a:endParaRPr lang="en-AU" sz="2800" dirty="0"/>
          </a:p>
        </p:txBody>
      </p:sp>
      <p:sp>
        <p:nvSpPr>
          <p:cNvPr id="10" name="Rectangle 9">
            <a:hlinkClick r:id="rId4" action="ppaction://hlinksldjump"/>
          </p:cNvPr>
          <p:cNvSpPr/>
          <p:nvPr/>
        </p:nvSpPr>
        <p:spPr>
          <a:xfrm>
            <a:off x="4000496" y="3929066"/>
            <a:ext cx="212269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Tres</a:t>
            </a:r>
            <a:endParaRPr lang="en-A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1" name="Rectangle 10">
            <a:hlinkClick r:id="rId4" action="ppaction://hlinksldjump"/>
          </p:cNvPr>
          <p:cNvSpPr/>
          <p:nvPr/>
        </p:nvSpPr>
        <p:spPr>
          <a:xfrm>
            <a:off x="3714744" y="2928934"/>
            <a:ext cx="290977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AU" sz="66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Nueve</a:t>
            </a:r>
            <a:endParaRPr lang="en-A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2" name="Rectangle 11">
            <a:hlinkClick r:id="rId5" action="ppaction://hlinksldjump"/>
          </p:cNvPr>
          <p:cNvSpPr/>
          <p:nvPr/>
        </p:nvSpPr>
        <p:spPr>
          <a:xfrm>
            <a:off x="4000496" y="1857364"/>
            <a:ext cx="217559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AU" sz="66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Diez</a:t>
            </a:r>
            <a:endParaRPr lang="en-A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Smiley Face 7"/>
          <p:cNvSpPr/>
          <p:nvPr/>
        </p:nvSpPr>
        <p:spPr>
          <a:xfrm>
            <a:off x="3857620" y="5143512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0FA2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Smiley Face 8"/>
          <p:cNvSpPr/>
          <p:nvPr/>
        </p:nvSpPr>
        <p:spPr>
          <a:xfrm>
            <a:off x="4929190" y="5143512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0FA2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Smiley Face 12"/>
          <p:cNvSpPr/>
          <p:nvPr/>
        </p:nvSpPr>
        <p:spPr>
          <a:xfrm>
            <a:off x="5929322" y="5143512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0FA2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Smiley Face 13"/>
          <p:cNvSpPr/>
          <p:nvPr/>
        </p:nvSpPr>
        <p:spPr>
          <a:xfrm>
            <a:off x="6929454" y="5143512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0FA2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Smiley Face 14"/>
          <p:cNvSpPr/>
          <p:nvPr/>
        </p:nvSpPr>
        <p:spPr>
          <a:xfrm>
            <a:off x="7929586" y="5143512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0FA2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Smiley Face 15"/>
          <p:cNvSpPr/>
          <p:nvPr/>
        </p:nvSpPr>
        <p:spPr>
          <a:xfrm>
            <a:off x="7929586" y="4143380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0FA2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Smiley Face 16"/>
          <p:cNvSpPr/>
          <p:nvPr/>
        </p:nvSpPr>
        <p:spPr>
          <a:xfrm>
            <a:off x="7929586" y="3143248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0FA2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" name="Smiley Face 17"/>
          <p:cNvSpPr/>
          <p:nvPr/>
        </p:nvSpPr>
        <p:spPr>
          <a:xfrm>
            <a:off x="7929586" y="2071678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0FA2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19" name="Smiley Face 18"/>
          <p:cNvSpPr/>
          <p:nvPr/>
        </p:nvSpPr>
        <p:spPr>
          <a:xfrm>
            <a:off x="7929586" y="1071546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0FA2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0" name="Smiley Face 19"/>
          <p:cNvSpPr/>
          <p:nvPr/>
        </p:nvSpPr>
        <p:spPr>
          <a:xfrm>
            <a:off x="7929586" y="71414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0FA2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1" name="TextBox 20"/>
          <p:cNvSpPr txBox="1"/>
          <p:nvPr/>
        </p:nvSpPr>
        <p:spPr>
          <a:xfrm>
            <a:off x="285720" y="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English</a:t>
            </a:r>
            <a:endParaRPr lang="en-AU" dirty="0"/>
          </a:p>
        </p:txBody>
      </p:sp>
      <p:pic>
        <p:nvPicPr>
          <p:cNvPr id="22" name="10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6786578" y="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Spanish</a:t>
            </a:r>
            <a:endParaRPr lang="en-US" dirty="0" smtClean="0"/>
          </a:p>
        </p:txBody>
      </p:sp>
      <p:pic>
        <p:nvPicPr>
          <p:cNvPr id="24" name="declan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756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50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4" action="ppaction://hlinksldjump"/>
          </p:cNvPr>
          <p:cNvSpPr/>
          <p:nvPr/>
        </p:nvSpPr>
        <p:spPr>
          <a:xfrm>
            <a:off x="0" y="1714488"/>
            <a:ext cx="914400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s-ES" sz="7200" dirty="0" smtClean="0"/>
              <a:t>Usted le consiguió intento incorrecto otra vez</a:t>
            </a:r>
            <a:endParaRPr lang="es-ES" sz="7200" dirty="0"/>
          </a:p>
        </p:txBody>
      </p:sp>
      <p:pic>
        <p:nvPicPr>
          <p:cNvPr id="5" name="Try Again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7158" y="0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English</a:t>
            </a:r>
            <a:endParaRPr lang="en-AU" dirty="0"/>
          </a:p>
        </p:txBody>
      </p:sp>
      <p:sp>
        <p:nvSpPr>
          <p:cNvPr id="7" name="TextBox 6"/>
          <p:cNvSpPr txBox="1"/>
          <p:nvPr/>
        </p:nvSpPr>
        <p:spPr>
          <a:xfrm>
            <a:off x="6786578" y="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Spanish</a:t>
            </a:r>
            <a:endParaRPr lang="en-US" dirty="0" smtClean="0"/>
          </a:p>
        </p:txBody>
      </p:sp>
      <p:pic>
        <p:nvPicPr>
          <p:cNvPr id="8" name="Try again spanish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25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4" action="ppaction://hlinksldjump"/>
          </p:cNvPr>
          <p:cNvSpPr/>
          <p:nvPr/>
        </p:nvSpPr>
        <p:spPr>
          <a:xfrm>
            <a:off x="0" y="1714488"/>
            <a:ext cx="9144000" cy="35004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s-ES" sz="7200" dirty="0" smtClean="0"/>
              <a:t>Usted le consiguió intento incorrecto otra vez</a:t>
            </a:r>
            <a:endParaRPr lang="es-ES" sz="7200" dirty="0"/>
          </a:p>
        </p:txBody>
      </p:sp>
      <p:pic>
        <p:nvPicPr>
          <p:cNvPr id="5" name="Try Again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5720" y="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English</a:t>
            </a:r>
            <a:endParaRPr lang="en-AU" dirty="0"/>
          </a:p>
        </p:txBody>
      </p:sp>
      <p:sp>
        <p:nvSpPr>
          <p:cNvPr id="7" name="TextBox 6"/>
          <p:cNvSpPr txBox="1"/>
          <p:nvPr/>
        </p:nvSpPr>
        <p:spPr>
          <a:xfrm>
            <a:off x="6786578" y="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Spanish</a:t>
            </a:r>
            <a:endParaRPr lang="en-US" dirty="0" smtClean="0"/>
          </a:p>
        </p:txBody>
      </p:sp>
      <p:pic>
        <p:nvPicPr>
          <p:cNvPr id="8" name="Try again spanish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25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71472" y="714356"/>
            <a:ext cx="821537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8000" dirty="0" smtClean="0"/>
              <a:t>¡CORRECTO!</a:t>
            </a:r>
            <a:endParaRPr lang="en-US" sz="8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728" y="3571876"/>
            <a:ext cx="70723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err="1" smtClean="0"/>
              <a:t>You</a:t>
            </a:r>
            <a:r>
              <a:rPr lang="es-ES" sz="4000" dirty="0" smtClean="0"/>
              <a:t> </a:t>
            </a:r>
            <a:r>
              <a:rPr lang="es-ES" sz="4000" dirty="0" err="1" smtClean="0"/>
              <a:t>Got</a:t>
            </a:r>
            <a:r>
              <a:rPr lang="es-ES" sz="4000" dirty="0" smtClean="0"/>
              <a:t> </a:t>
            </a:r>
            <a:r>
              <a:rPr lang="es-ES" sz="4000" dirty="0" err="1" smtClean="0"/>
              <a:t>It</a:t>
            </a:r>
            <a:r>
              <a:rPr lang="es-ES" sz="4000" dirty="0" smtClean="0"/>
              <a:t> correcto </a:t>
            </a:r>
            <a:r>
              <a:rPr lang="es-ES" sz="4000" dirty="0" err="1" smtClean="0"/>
              <a:t>Yay</a:t>
            </a:r>
            <a:r>
              <a:rPr lang="es-ES" sz="4000" dirty="0" smtClean="0"/>
              <a:t>!</a:t>
            </a:r>
          </a:p>
          <a:p>
            <a:endParaRPr lang="es-ES" sz="4000" dirty="0"/>
          </a:p>
          <a:p>
            <a:r>
              <a:rPr lang="en-AU" sz="4000" dirty="0" smtClean="0"/>
              <a:t>    You Got It Right </a:t>
            </a:r>
            <a:r>
              <a:rPr lang="en-AU" sz="4000" dirty="0" err="1" smtClean="0"/>
              <a:t>Yay</a:t>
            </a:r>
            <a:r>
              <a:rPr lang="en-AU" sz="4000" dirty="0" smtClean="0"/>
              <a:t> !</a:t>
            </a:r>
            <a:endParaRPr lang="en-AU" sz="4000" dirty="0"/>
          </a:p>
        </p:txBody>
      </p:sp>
      <p:sp>
        <p:nvSpPr>
          <p:cNvPr id="7" name="Rectangle 6"/>
          <p:cNvSpPr/>
          <p:nvPr/>
        </p:nvSpPr>
        <p:spPr>
          <a:xfrm>
            <a:off x="1643042" y="2000240"/>
            <a:ext cx="607223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CORRECT !</a:t>
            </a:r>
            <a:endParaRPr lang="en-US" sz="8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English</a:t>
            </a:r>
            <a:endParaRPr lang="en-AU" dirty="0"/>
          </a:p>
        </p:txBody>
      </p:sp>
      <p:pic>
        <p:nvPicPr>
          <p:cNvPr id="9" name="Correct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786578" y="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Spanish</a:t>
            </a:r>
            <a:endParaRPr lang="en-US" dirty="0" smtClean="0"/>
          </a:p>
        </p:txBody>
      </p:sp>
      <p:pic>
        <p:nvPicPr>
          <p:cNvPr id="11" name="Correcto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5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25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4" action="ppaction://hlinksldjump"/>
          </p:cNvPr>
          <p:cNvSpPr/>
          <p:nvPr/>
        </p:nvSpPr>
        <p:spPr>
          <a:xfrm>
            <a:off x="0" y="1071546"/>
            <a:ext cx="9144000" cy="44291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3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Your </a:t>
            </a:r>
          </a:p>
          <a:p>
            <a:pPr algn="ctr"/>
            <a:r>
              <a:rPr lang="en-US" sz="13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Finished!</a:t>
            </a:r>
            <a:endParaRPr lang="en-US" sz="13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English</a:t>
            </a:r>
            <a:endParaRPr lang="en-AU" dirty="0"/>
          </a:p>
        </p:txBody>
      </p:sp>
      <p:sp>
        <p:nvSpPr>
          <p:cNvPr id="5" name="TextBox 4"/>
          <p:cNvSpPr txBox="1"/>
          <p:nvPr/>
        </p:nvSpPr>
        <p:spPr>
          <a:xfrm>
            <a:off x="6786578" y="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Spanish</a:t>
            </a:r>
            <a:endParaRPr lang="en-US" dirty="0" smtClean="0"/>
          </a:p>
        </p:txBody>
      </p:sp>
      <p:pic>
        <p:nvPicPr>
          <p:cNvPr id="6" name="Your Finished english.wav">
            <a:hlinkClick r:id="" action="ppaction://media"/>
          </p:cNvPr>
          <p:cNvPicPr>
            <a:picLocks noRot="1" noChangeAspect="1"/>
          </p:cNvPicPr>
          <p:nvPr>
            <a:wavAudioFile r:embed="rId1" name="Your Finished english.wav"/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  <p:pic>
        <p:nvPicPr>
          <p:cNvPr id="7" name="Your Finished.wav">
            <a:hlinkClick r:id="" action="ppaction://media"/>
          </p:cNvPr>
          <p:cNvPicPr>
            <a:picLocks noRot="1" noChangeAspect="1"/>
          </p:cNvPicPr>
          <p:nvPr>
            <a:wavAudioFile r:embed="rId2" name="Your Finished.wav"/>
          </p:nvPr>
        </p:nvPicPr>
        <p:blipFill>
          <a:blip r:embed="rId5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75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85918" y="2357430"/>
            <a:ext cx="5577168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15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By Josh</a:t>
            </a:r>
            <a:endParaRPr lang="en-US" sz="115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English</a:t>
            </a:r>
            <a:endParaRPr lang="en-AU" dirty="0"/>
          </a:p>
        </p:txBody>
      </p:sp>
      <p:sp>
        <p:nvSpPr>
          <p:cNvPr id="5" name="TextBox 4"/>
          <p:cNvSpPr txBox="1"/>
          <p:nvPr/>
        </p:nvSpPr>
        <p:spPr>
          <a:xfrm>
            <a:off x="6786578" y="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Spanish</a:t>
            </a:r>
            <a:endParaRPr lang="en-US" dirty="0" smtClean="0"/>
          </a:p>
        </p:txBody>
      </p:sp>
      <p:pic>
        <p:nvPicPr>
          <p:cNvPr id="6" name="Por Josh.wav">
            <a:hlinkClick r:id="" action="ppaction://media"/>
          </p:cNvPr>
          <p:cNvPicPr>
            <a:picLocks noRot="1" noChangeAspect="1"/>
          </p:cNvPicPr>
          <p:nvPr>
            <a:wavAudioFile r:embed="rId1" name="Por Josh.wav"/>
          </p:nvPr>
        </p:nvPicPr>
        <p:blipFill>
          <a:blip r:embed="rId3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 smtClean="0">
                <a:hlinkClick r:id="" action="ppaction://hlinkshowjump?jump=endshow"/>
              </a:rPr>
              <a:t>Google</a:t>
            </a:r>
            <a:r>
              <a:rPr lang="en-AU" dirty="0" smtClean="0">
                <a:hlinkClick r:id="" action="ppaction://hlinkshowjump?jump=endshow"/>
              </a:rPr>
              <a:t> Translate, </a:t>
            </a:r>
            <a:r>
              <a:rPr lang="en-AU" dirty="0" err="1" smtClean="0">
                <a:hlinkClick r:id="" action="ppaction://hlinkshowjump?jump=endshow"/>
              </a:rPr>
              <a:t>Veiwed</a:t>
            </a:r>
            <a:r>
              <a:rPr lang="en-AU" dirty="0" smtClean="0">
                <a:hlinkClick r:id="" action="ppaction://hlinkshowjump?jump=endshow"/>
              </a:rPr>
              <a:t> 18 and 20 of September URL : &lt;</a:t>
            </a:r>
            <a:r>
              <a:rPr lang="en-AU" dirty="0" err="1" smtClean="0">
                <a:hlinkClick r:id="" action="ppaction://hlinkshowjump?jump=endshow"/>
              </a:rPr>
              <a:t>translate.google.com</a:t>
            </a:r>
            <a:r>
              <a:rPr lang="en-AU" dirty="0" smtClean="0">
                <a:hlinkClick r:id="" action="ppaction://hlinkshowjump?jump=endshow"/>
              </a:rPr>
              <a:t>&gt;</a:t>
            </a:r>
            <a:endParaRPr lang="en-AU" dirty="0">
              <a:hlinkClick r:id="" action="ppaction://hlinkshowjump?jump=endshow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Bibliography</a:t>
            </a: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English</a:t>
            </a:r>
            <a:endParaRPr lang="en-AU" dirty="0"/>
          </a:p>
        </p:txBody>
      </p:sp>
      <p:sp>
        <p:nvSpPr>
          <p:cNvPr id="5" name="TextBox 4"/>
          <p:cNvSpPr txBox="1"/>
          <p:nvPr/>
        </p:nvSpPr>
        <p:spPr>
          <a:xfrm>
            <a:off x="6786578" y="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Spanish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71472" y="714356"/>
            <a:ext cx="821537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8000" dirty="0" smtClean="0"/>
              <a:t>¡CORRECTO!</a:t>
            </a:r>
            <a:endParaRPr lang="en-US" sz="8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728" y="3571876"/>
            <a:ext cx="70723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err="1" smtClean="0"/>
              <a:t>You</a:t>
            </a:r>
            <a:r>
              <a:rPr lang="es-ES" sz="4000" dirty="0" smtClean="0"/>
              <a:t> </a:t>
            </a:r>
            <a:r>
              <a:rPr lang="es-ES" sz="4000" dirty="0" err="1" smtClean="0"/>
              <a:t>Got</a:t>
            </a:r>
            <a:r>
              <a:rPr lang="es-ES" sz="4000" dirty="0" smtClean="0"/>
              <a:t> </a:t>
            </a:r>
            <a:r>
              <a:rPr lang="es-ES" sz="4000" dirty="0" err="1" smtClean="0"/>
              <a:t>It</a:t>
            </a:r>
            <a:r>
              <a:rPr lang="es-ES" sz="4000" dirty="0" smtClean="0"/>
              <a:t> correcto </a:t>
            </a:r>
            <a:r>
              <a:rPr lang="es-ES" sz="4000" dirty="0" err="1" smtClean="0"/>
              <a:t>Yay</a:t>
            </a:r>
            <a:r>
              <a:rPr lang="es-ES" sz="4000" dirty="0" smtClean="0"/>
              <a:t>!</a:t>
            </a:r>
          </a:p>
          <a:p>
            <a:endParaRPr lang="es-ES" sz="4000" dirty="0"/>
          </a:p>
          <a:p>
            <a:r>
              <a:rPr lang="en-AU" sz="4000" dirty="0" smtClean="0"/>
              <a:t>    You Got It Right </a:t>
            </a:r>
            <a:r>
              <a:rPr lang="en-AU" sz="4000" dirty="0" err="1" smtClean="0"/>
              <a:t>Yay</a:t>
            </a:r>
            <a:r>
              <a:rPr lang="en-AU" sz="4000" dirty="0" smtClean="0"/>
              <a:t> !</a:t>
            </a:r>
            <a:endParaRPr lang="en-AU" sz="4000" dirty="0"/>
          </a:p>
        </p:txBody>
      </p:sp>
      <p:sp>
        <p:nvSpPr>
          <p:cNvPr id="7" name="Rectangle 6"/>
          <p:cNvSpPr/>
          <p:nvPr/>
        </p:nvSpPr>
        <p:spPr>
          <a:xfrm>
            <a:off x="1643042" y="2000240"/>
            <a:ext cx="607223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CORRECT !</a:t>
            </a:r>
            <a:endParaRPr lang="en-US" sz="8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9" name="Correct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85720" y="0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English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786578" y="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Spanish</a:t>
            </a:r>
            <a:endParaRPr lang="en-US" dirty="0" smtClean="0"/>
          </a:p>
        </p:txBody>
      </p:sp>
      <p:pic>
        <p:nvPicPr>
          <p:cNvPr id="13" name="Correcto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4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5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25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4282" y="785794"/>
            <a:ext cx="3575018" cy="64479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13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2</a:t>
            </a:r>
            <a:endParaRPr lang="en-US" sz="413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86050" y="571480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Seleccione el número correcto</a:t>
            </a:r>
            <a:endParaRPr lang="en-A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928926" y="1142984"/>
            <a:ext cx="5143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/>
              <a:t>Select The Correct Number</a:t>
            </a:r>
            <a:endParaRPr lang="en-AU" sz="2800" dirty="0"/>
          </a:p>
        </p:txBody>
      </p:sp>
      <p:sp>
        <p:nvSpPr>
          <p:cNvPr id="10" name="Rectangle 9">
            <a:hlinkClick r:id="rId4" action="ppaction://hlinksldjump"/>
          </p:cNvPr>
          <p:cNvSpPr/>
          <p:nvPr/>
        </p:nvSpPr>
        <p:spPr>
          <a:xfrm>
            <a:off x="3929058" y="4643446"/>
            <a:ext cx="212269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Tres</a:t>
            </a:r>
            <a:endParaRPr lang="en-A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1" name="Rectangle 10">
            <a:hlinkClick r:id="rId5" action="ppaction://hlinksldjump"/>
          </p:cNvPr>
          <p:cNvSpPr/>
          <p:nvPr/>
        </p:nvSpPr>
        <p:spPr>
          <a:xfrm>
            <a:off x="3929058" y="3357562"/>
            <a:ext cx="188705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Dos</a:t>
            </a:r>
            <a:endParaRPr lang="en-A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2" name="Rectangle 11">
            <a:hlinkClick r:id="rId4" action="ppaction://hlinksldjump"/>
          </p:cNvPr>
          <p:cNvSpPr/>
          <p:nvPr/>
        </p:nvSpPr>
        <p:spPr>
          <a:xfrm>
            <a:off x="3714744" y="2071678"/>
            <a:ext cx="290977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Nueve</a:t>
            </a:r>
            <a:endParaRPr lang="en-A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3" name="Smiley Face 12"/>
          <p:cNvSpPr/>
          <p:nvPr/>
        </p:nvSpPr>
        <p:spPr>
          <a:xfrm>
            <a:off x="7786710" y="2000240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379C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Smiley Face 13"/>
          <p:cNvSpPr/>
          <p:nvPr/>
        </p:nvSpPr>
        <p:spPr>
          <a:xfrm>
            <a:off x="7786710" y="928670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379C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6" name="Number 2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85720" y="0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English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786578" y="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Spanish</a:t>
            </a:r>
            <a:endParaRPr lang="en-US" dirty="0" smtClean="0"/>
          </a:p>
        </p:txBody>
      </p:sp>
      <p:pic>
        <p:nvPicPr>
          <p:cNvPr id="18" name="declan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0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50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4" action="ppaction://hlinksldjump"/>
          </p:cNvPr>
          <p:cNvSpPr/>
          <p:nvPr/>
        </p:nvSpPr>
        <p:spPr>
          <a:xfrm>
            <a:off x="214282" y="1512878"/>
            <a:ext cx="873829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s-ES" sz="7200" dirty="0" smtClean="0"/>
              <a:t>Usted le consiguió intento incorrecto otra vez</a:t>
            </a:r>
            <a:endParaRPr lang="es-ES" sz="7200" dirty="0"/>
          </a:p>
        </p:txBody>
      </p:sp>
      <p:pic>
        <p:nvPicPr>
          <p:cNvPr id="3" name="Try Again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5720" y="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English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6786578" y="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Spanish</a:t>
            </a:r>
            <a:endParaRPr lang="en-US" dirty="0" smtClean="0"/>
          </a:p>
        </p:txBody>
      </p:sp>
      <p:pic>
        <p:nvPicPr>
          <p:cNvPr id="7" name="Try again spanish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25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71472" y="714356"/>
            <a:ext cx="821537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8000" dirty="0" smtClean="0"/>
              <a:t>¡CORRECTO!</a:t>
            </a:r>
            <a:endParaRPr lang="en-US" sz="8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728" y="3571876"/>
            <a:ext cx="70723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err="1" smtClean="0"/>
              <a:t>You</a:t>
            </a:r>
            <a:r>
              <a:rPr lang="es-ES" sz="4000" dirty="0" smtClean="0"/>
              <a:t> </a:t>
            </a:r>
            <a:r>
              <a:rPr lang="es-ES" sz="4000" dirty="0" err="1" smtClean="0"/>
              <a:t>Got</a:t>
            </a:r>
            <a:r>
              <a:rPr lang="es-ES" sz="4000" dirty="0" smtClean="0"/>
              <a:t> </a:t>
            </a:r>
            <a:r>
              <a:rPr lang="es-ES" sz="4000" dirty="0" err="1" smtClean="0"/>
              <a:t>It</a:t>
            </a:r>
            <a:r>
              <a:rPr lang="es-ES" sz="4000" dirty="0" smtClean="0"/>
              <a:t> correcto </a:t>
            </a:r>
            <a:r>
              <a:rPr lang="es-ES" sz="4000" dirty="0" err="1" smtClean="0"/>
              <a:t>Yay</a:t>
            </a:r>
            <a:r>
              <a:rPr lang="es-ES" sz="4000" dirty="0" smtClean="0"/>
              <a:t>!</a:t>
            </a:r>
          </a:p>
          <a:p>
            <a:endParaRPr lang="es-ES" sz="4000" dirty="0"/>
          </a:p>
          <a:p>
            <a:r>
              <a:rPr lang="en-AU" sz="4000" dirty="0" smtClean="0"/>
              <a:t>    You Got It Right </a:t>
            </a:r>
            <a:r>
              <a:rPr lang="en-AU" sz="4000" dirty="0" err="1" smtClean="0"/>
              <a:t>Yay</a:t>
            </a:r>
            <a:r>
              <a:rPr lang="en-AU" sz="4000" dirty="0" smtClean="0"/>
              <a:t> !</a:t>
            </a:r>
            <a:endParaRPr lang="en-AU" sz="4000" dirty="0"/>
          </a:p>
        </p:txBody>
      </p:sp>
      <p:sp>
        <p:nvSpPr>
          <p:cNvPr id="7" name="Rectangle 6"/>
          <p:cNvSpPr/>
          <p:nvPr/>
        </p:nvSpPr>
        <p:spPr>
          <a:xfrm>
            <a:off x="1643042" y="2000240"/>
            <a:ext cx="607223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CORRECT !</a:t>
            </a:r>
            <a:endParaRPr lang="en-US" sz="8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8" name="Correct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5720" y="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English</a:t>
            </a:r>
            <a:endParaRPr lang="en-AU" dirty="0"/>
          </a:p>
        </p:txBody>
      </p:sp>
      <p:sp>
        <p:nvSpPr>
          <p:cNvPr id="10" name="TextBox 9"/>
          <p:cNvSpPr txBox="1"/>
          <p:nvPr/>
        </p:nvSpPr>
        <p:spPr>
          <a:xfrm>
            <a:off x="6786578" y="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Spanish</a:t>
            </a:r>
            <a:endParaRPr lang="en-US" dirty="0" smtClean="0"/>
          </a:p>
        </p:txBody>
      </p:sp>
      <p:pic>
        <p:nvPicPr>
          <p:cNvPr id="11" name="Correcto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4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5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25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4282" y="785794"/>
            <a:ext cx="3575018" cy="64479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13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3</a:t>
            </a:r>
            <a:endParaRPr lang="en-US" sz="413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86050" y="571480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Seleccione el número correcto</a:t>
            </a:r>
            <a:endParaRPr lang="en-A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928926" y="1142984"/>
            <a:ext cx="5143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/>
              <a:t>Select The Correct Number</a:t>
            </a:r>
            <a:endParaRPr lang="en-AU" sz="2800" dirty="0"/>
          </a:p>
        </p:txBody>
      </p:sp>
      <p:sp>
        <p:nvSpPr>
          <p:cNvPr id="10" name="Rectangle 9">
            <a:hlinkClick r:id="rId4" action="ppaction://hlinksldjump"/>
          </p:cNvPr>
          <p:cNvSpPr/>
          <p:nvPr/>
        </p:nvSpPr>
        <p:spPr>
          <a:xfrm>
            <a:off x="3929058" y="4643446"/>
            <a:ext cx="212269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Tres</a:t>
            </a:r>
            <a:endParaRPr lang="en-A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1" name="Rectangle 10">
            <a:hlinkClick r:id="rId5" action="ppaction://hlinksldjump"/>
          </p:cNvPr>
          <p:cNvSpPr/>
          <p:nvPr/>
        </p:nvSpPr>
        <p:spPr>
          <a:xfrm>
            <a:off x="3929058" y="3357562"/>
            <a:ext cx="194316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Sies</a:t>
            </a:r>
            <a:endParaRPr lang="en-A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2" name="Rectangle 11">
            <a:hlinkClick r:id="rId5" action="ppaction://hlinksldjump"/>
          </p:cNvPr>
          <p:cNvSpPr/>
          <p:nvPr/>
        </p:nvSpPr>
        <p:spPr>
          <a:xfrm>
            <a:off x="3714744" y="2071678"/>
            <a:ext cx="318067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Cuatro</a:t>
            </a:r>
            <a:endParaRPr lang="en-A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Smiley Face 7"/>
          <p:cNvSpPr/>
          <p:nvPr/>
        </p:nvSpPr>
        <p:spPr>
          <a:xfrm>
            <a:off x="7858148" y="3071810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379C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Smiley Face 8"/>
          <p:cNvSpPr/>
          <p:nvPr/>
        </p:nvSpPr>
        <p:spPr>
          <a:xfrm>
            <a:off x="7858148" y="2000240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379C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Smiley Face 12"/>
          <p:cNvSpPr/>
          <p:nvPr/>
        </p:nvSpPr>
        <p:spPr>
          <a:xfrm>
            <a:off x="7858148" y="928670"/>
            <a:ext cx="1071570" cy="1071570"/>
          </a:xfrm>
          <a:prstGeom prst="smileyFace">
            <a:avLst/>
          </a:prstGeom>
          <a:solidFill>
            <a:srgbClr val="92D050"/>
          </a:solidFill>
          <a:ln>
            <a:solidFill>
              <a:srgbClr val="379C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TextBox 13"/>
          <p:cNvSpPr txBox="1"/>
          <p:nvPr/>
        </p:nvSpPr>
        <p:spPr>
          <a:xfrm>
            <a:off x="285720" y="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English</a:t>
            </a:r>
            <a:endParaRPr lang="en-AU" dirty="0"/>
          </a:p>
        </p:txBody>
      </p:sp>
      <p:pic>
        <p:nvPicPr>
          <p:cNvPr id="15" name="Number 3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786578" y="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Spanish</a:t>
            </a:r>
            <a:endParaRPr lang="en-US" dirty="0" smtClean="0"/>
          </a:p>
        </p:txBody>
      </p:sp>
      <p:pic>
        <p:nvPicPr>
          <p:cNvPr id="17" name="declan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5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50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4" action="ppaction://hlinksldjump"/>
          </p:cNvPr>
          <p:cNvSpPr/>
          <p:nvPr/>
        </p:nvSpPr>
        <p:spPr>
          <a:xfrm>
            <a:off x="214282" y="1298564"/>
            <a:ext cx="873829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s-ES" sz="7200" dirty="0" smtClean="0"/>
              <a:t>Usted le consiguió intento incorrecto otra vez</a:t>
            </a:r>
            <a:endParaRPr lang="es-ES" sz="7200" dirty="0"/>
          </a:p>
        </p:txBody>
      </p:sp>
      <p:pic>
        <p:nvPicPr>
          <p:cNvPr id="3" name="Try Again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5720" y="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English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6786578" y="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Spanish</a:t>
            </a:r>
            <a:endParaRPr lang="en-US" dirty="0" smtClean="0"/>
          </a:p>
        </p:txBody>
      </p:sp>
      <p:pic>
        <p:nvPicPr>
          <p:cNvPr id="7" name="Try again spanish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25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290</TotalTime>
  <Words>430</Words>
  <Application>Microsoft Office PowerPoint</Application>
  <PresentationFormat>On-screen Show (4:3)</PresentationFormat>
  <Paragraphs>195</Paragraphs>
  <Slides>34</Slides>
  <Notes>0</Notes>
  <HiddenSlides>0</HiddenSlides>
  <MMClips>65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Concourse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Bibliography</vt:lpstr>
    </vt:vector>
  </TitlesOfParts>
  <Company>SBAS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Contando en español</dc:title>
  <dc:creator>jpatterson</dc:creator>
  <cp:lastModifiedBy>jpatterson</cp:lastModifiedBy>
  <cp:revision>30</cp:revision>
  <dcterms:created xsi:type="dcterms:W3CDTF">2011-10-19T23:33:19Z</dcterms:created>
  <dcterms:modified xsi:type="dcterms:W3CDTF">2011-12-08T04:47:23Z</dcterms:modified>
</cp:coreProperties>
</file>